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7315200" cx="7315200"/>
  <p:notesSz cx="6858000" cy="9144000"/>
  <p:embeddedFontLst>
    <p:embeddedFont>
      <p:font typeface="Dancing Script"/>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0" roundtripDataSignature="AMtx7miTWbHkZqCG7a0L4fwP8RH3ne0J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DancingScript-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DancingScript-bold.fntdata"/><Relationship Id="rId7" Type="http://schemas.openxmlformats.org/officeDocument/2006/relationships/slide" Target="slides/slide3.xml"/><Relationship Id="rId8" Type="http://schemas.openxmlformats.org/officeDocument/2006/relationships/slide" Target="slides/slide4.xml"/><Relationship Id="rId3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Good afternoon, welcome to our poster session of ‘What is a Doula?’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9: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Mention to Leslie – edit this to add postpartum</a:t>
            </a:r>
            <a:endParaRPr/>
          </a:p>
        </p:txBody>
      </p:sp>
      <p:sp>
        <p:nvSpPr>
          <p:cNvPr id="150" name="Google Shape;15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1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Kathleen</a:t>
            </a:r>
            <a:endParaRPr/>
          </a:p>
          <a:p>
            <a:pPr indent="0" lvl="0" marL="0" rtl="0" algn="l">
              <a:spcBef>
                <a:spcPts val="0"/>
              </a:spcBef>
              <a:spcAft>
                <a:spcPts val="0"/>
              </a:spcAft>
              <a:buNone/>
            </a:pPr>
            <a:r>
              <a:rPr lang="en-US"/>
              <a:t>As there are a variety of roles that Doulas hold, here we elaborate on some of the specific supports a birth and postpartum doula may provide their client. </a:t>
            </a:r>
            <a:endParaRPr/>
          </a:p>
          <a:p>
            <a:pPr indent="0" lvl="0" marL="0" rtl="0" algn="l">
              <a:spcBef>
                <a:spcPts val="0"/>
              </a:spcBef>
              <a:spcAft>
                <a:spcPts val="0"/>
              </a:spcAft>
              <a:buNone/>
            </a:pPr>
            <a:r>
              <a:t/>
            </a:r>
            <a:endParaRPr/>
          </a:p>
        </p:txBody>
      </p:sp>
      <p:sp>
        <p:nvSpPr>
          <p:cNvPr id="170" name="Google Shape;17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Second bullet point only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Mention to Leslie to remove duplicate bullet point - </a:t>
            </a:r>
            <a:endParaRPr/>
          </a:p>
        </p:txBody>
      </p:sp>
      <p:sp>
        <p:nvSpPr>
          <p:cNvPr id="177" name="Google Shape;17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1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15: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6: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Jesusita</a:t>
            </a:r>
            <a:endParaRPr/>
          </a:p>
        </p:txBody>
      </p:sp>
      <p:sp>
        <p:nvSpPr>
          <p:cNvPr id="196" name="Google Shape;19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7: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Although Doulas have a variety of roles, it is important to note they are NOT</a:t>
            </a:r>
            <a:endParaRPr/>
          </a:p>
        </p:txBody>
      </p:sp>
      <p:sp>
        <p:nvSpPr>
          <p:cNvPr id="209" name="Google Shape;20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are Jesusita, Kathleen and Danica. The three of us stem from diverse backgrounds and are located throughout the state of New Mexico. Each of us has a commitment to reproductive justice and holding space for families as they transition through some of the most pivotal moments of their lives.</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en-US"/>
              <a:t>We are all members of the New Mexico Doula Association. This is a collaboration between the New Mexico Doula Association, Bold Futures,  and the talented graphic designer Leslie Saree. Together we have been working on this campaign since August 2021.</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9: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Danica</a:t>
            </a:r>
            <a:endParaRPr/>
          </a:p>
        </p:txBody>
      </p:sp>
      <p:sp>
        <p:nvSpPr>
          <p:cNvPr id="216" name="Google Shape;21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Mention to Leslie to add ‘most’</a:t>
            </a:r>
            <a:endParaRPr/>
          </a:p>
        </p:txBody>
      </p:sp>
      <p:sp>
        <p:nvSpPr>
          <p:cNvPr id="223" name="Google Shape;22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2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Kathleen</a:t>
            </a:r>
            <a:endParaRPr/>
          </a:p>
          <a:p>
            <a:pPr indent="0" lvl="0" marL="0" rtl="0" algn="l">
              <a:spcBef>
                <a:spcPts val="0"/>
              </a:spcBef>
              <a:spcAft>
                <a:spcPts val="0"/>
              </a:spcAft>
              <a:buNone/>
            </a:pPr>
            <a:r>
              <a:rPr lang="en-US"/>
              <a:t>Thank you for joining us today. We hope you now have a better understanding of the roles &amp; importance of doulas &amp; how we can be of support to you and our communities. if you are in need of support or have questions please feel free to reach out to the New mexico doula association or contact us directly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37" name="Google Shape;23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5: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flier is the first piece of the campaign created, with the intention to bring awareness of Doulas, including what a Doula is, what a Doula does and does not do, the different types of doulas, the benefits of having a doula, and how to find a Doula to fit your needs.</a:t>
            </a:r>
            <a:endParaRPr/>
          </a:p>
          <a:p>
            <a:pPr indent="0" lvl="0" marL="0" rtl="0" algn="l">
              <a:spcBef>
                <a:spcPts val="0"/>
              </a:spcBef>
              <a:spcAft>
                <a:spcPts val="0"/>
              </a:spcAft>
              <a:buNone/>
            </a:pPr>
            <a:r>
              <a:rPr lang="en-US"/>
              <a:t>We believe Doulas play a valuable role in supporting and connecting communities. </a:t>
            </a:r>
            <a:endParaRPr/>
          </a:p>
          <a:p>
            <a:pPr indent="0" lvl="0" marL="0" rtl="0" algn="l">
              <a:spcBef>
                <a:spcPts val="0"/>
              </a:spcBef>
              <a:spcAft>
                <a:spcPts val="0"/>
              </a:spcAft>
              <a:buNone/>
            </a:pPr>
            <a:r>
              <a:t/>
            </a:r>
            <a:endParaRPr/>
          </a:p>
        </p:txBody>
      </p:sp>
      <p:sp>
        <p:nvSpPr>
          <p:cNvPr id="116" name="Google Shape;11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6: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7: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Danica in the next slide, we will be highlighting the types of doulas</a:t>
            </a:r>
            <a:endParaRPr/>
          </a:p>
        </p:txBody>
      </p:sp>
      <p:sp>
        <p:nvSpPr>
          <p:cNvPr id="128" name="Google Shape;12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There are different types of Doulas, many are </a:t>
            </a:r>
            <a:r>
              <a:rPr lang="en-US"/>
              <a:t>listed</a:t>
            </a:r>
            <a:r>
              <a:rPr lang="en-US"/>
              <a:t> on this slide. Doulas provide personalized emotional, physical and educational support for a variety of reproductive and life experiences. </a:t>
            </a:r>
            <a:endParaRPr/>
          </a:p>
        </p:txBody>
      </p:sp>
      <p:sp>
        <p:nvSpPr>
          <p:cNvPr id="135" name="Google Shape;13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1e235a2277_0_15: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1e235a2277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g11e235a2277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4"/>
          <p:cNvSpPr txBox="1"/>
          <p:nvPr>
            <p:ph type="ctrTitle"/>
          </p:nvPr>
        </p:nvSpPr>
        <p:spPr>
          <a:xfrm>
            <a:off x="548640" y="1197187"/>
            <a:ext cx="6217920" cy="2546773"/>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4"/>
          <p:cNvSpPr txBox="1"/>
          <p:nvPr>
            <p:ph idx="1" type="subTitle"/>
          </p:nvPr>
        </p:nvSpPr>
        <p:spPr>
          <a:xfrm>
            <a:off x="914400" y="3842174"/>
            <a:ext cx="5486400" cy="1766146"/>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800"/>
              </a:spcBef>
              <a:spcAft>
                <a:spcPts val="0"/>
              </a:spcAft>
              <a:buClr>
                <a:schemeClr val="lt1"/>
              </a:buClr>
              <a:buSzPts val="1920"/>
              <a:buNone/>
              <a:defRPr sz="1920"/>
            </a:lvl1pPr>
            <a:lvl2pPr lvl="1" algn="ctr">
              <a:lnSpc>
                <a:spcPct val="90000"/>
              </a:lnSpc>
              <a:spcBef>
                <a:spcPts val="400"/>
              </a:spcBef>
              <a:spcAft>
                <a:spcPts val="0"/>
              </a:spcAft>
              <a:buClr>
                <a:schemeClr val="lt1"/>
              </a:buClr>
              <a:buSzPts val="1600"/>
              <a:buNone/>
              <a:defRPr sz="1600"/>
            </a:lvl2pPr>
            <a:lvl3pPr lvl="2" algn="ctr">
              <a:lnSpc>
                <a:spcPct val="90000"/>
              </a:lnSpc>
              <a:spcBef>
                <a:spcPts val="400"/>
              </a:spcBef>
              <a:spcAft>
                <a:spcPts val="0"/>
              </a:spcAft>
              <a:buClr>
                <a:schemeClr val="lt1"/>
              </a:buClr>
              <a:buSzPts val="1440"/>
              <a:buNone/>
              <a:defRPr sz="1440"/>
            </a:lvl3pPr>
            <a:lvl4pPr lvl="3" algn="ctr">
              <a:lnSpc>
                <a:spcPct val="90000"/>
              </a:lnSpc>
              <a:spcBef>
                <a:spcPts val="400"/>
              </a:spcBef>
              <a:spcAft>
                <a:spcPts val="0"/>
              </a:spcAft>
              <a:buClr>
                <a:schemeClr val="lt1"/>
              </a:buClr>
              <a:buSzPts val="1280"/>
              <a:buNone/>
              <a:defRPr sz="1280"/>
            </a:lvl4pPr>
            <a:lvl5pPr lvl="4" algn="ctr">
              <a:lnSpc>
                <a:spcPct val="90000"/>
              </a:lnSpc>
              <a:spcBef>
                <a:spcPts val="400"/>
              </a:spcBef>
              <a:spcAft>
                <a:spcPts val="0"/>
              </a:spcAft>
              <a:buClr>
                <a:schemeClr val="lt1"/>
              </a:buClr>
              <a:buSzPts val="1280"/>
              <a:buNone/>
              <a:defRPr sz="1280"/>
            </a:lvl5pPr>
            <a:lvl6pPr lvl="5" algn="ctr">
              <a:lnSpc>
                <a:spcPct val="90000"/>
              </a:lnSpc>
              <a:spcBef>
                <a:spcPts val="400"/>
              </a:spcBef>
              <a:spcAft>
                <a:spcPts val="0"/>
              </a:spcAft>
              <a:buClr>
                <a:schemeClr val="lt1"/>
              </a:buClr>
              <a:buSzPts val="1280"/>
              <a:buNone/>
              <a:defRPr sz="1280"/>
            </a:lvl6pPr>
            <a:lvl7pPr lvl="6" algn="ctr">
              <a:lnSpc>
                <a:spcPct val="90000"/>
              </a:lnSpc>
              <a:spcBef>
                <a:spcPts val="400"/>
              </a:spcBef>
              <a:spcAft>
                <a:spcPts val="0"/>
              </a:spcAft>
              <a:buClr>
                <a:schemeClr val="lt1"/>
              </a:buClr>
              <a:buSzPts val="1280"/>
              <a:buNone/>
              <a:defRPr sz="1280"/>
            </a:lvl7pPr>
            <a:lvl8pPr lvl="7" algn="ctr">
              <a:lnSpc>
                <a:spcPct val="90000"/>
              </a:lnSpc>
              <a:spcBef>
                <a:spcPts val="400"/>
              </a:spcBef>
              <a:spcAft>
                <a:spcPts val="0"/>
              </a:spcAft>
              <a:buClr>
                <a:schemeClr val="lt1"/>
              </a:buClr>
              <a:buSzPts val="1280"/>
              <a:buNone/>
              <a:defRPr sz="1280"/>
            </a:lvl8pPr>
            <a:lvl9pPr lvl="8" algn="ctr">
              <a:lnSpc>
                <a:spcPct val="90000"/>
              </a:lnSpc>
              <a:spcBef>
                <a:spcPts val="400"/>
              </a:spcBef>
              <a:spcAft>
                <a:spcPts val="0"/>
              </a:spcAft>
              <a:buClr>
                <a:schemeClr val="lt1"/>
              </a:buClr>
              <a:buSzPts val="1280"/>
              <a:buNone/>
              <a:defRPr sz="1280"/>
            </a:lvl9pPr>
          </a:lstStyle>
          <a:p/>
        </p:txBody>
      </p:sp>
      <p:sp>
        <p:nvSpPr>
          <p:cNvPr id="18" name="Google Shape;18;p24"/>
          <p:cNvSpPr txBox="1"/>
          <p:nvPr>
            <p:ph idx="10" type="dt"/>
          </p:nvPr>
        </p:nvSpPr>
        <p:spPr>
          <a:xfrm>
            <a:off x="502920" y="6780108"/>
            <a:ext cx="1645920" cy="38946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4"/>
          <p:cNvSpPr txBox="1"/>
          <p:nvPr>
            <p:ph idx="11" type="ftr"/>
          </p:nvPr>
        </p:nvSpPr>
        <p:spPr>
          <a:xfrm>
            <a:off x="2423160" y="6780108"/>
            <a:ext cx="2468880" cy="38946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4"/>
          <p:cNvSpPr txBox="1"/>
          <p:nvPr>
            <p:ph idx="12" type="sldNum"/>
          </p:nvPr>
        </p:nvSpPr>
        <p:spPr>
          <a:xfrm>
            <a:off x="5166360" y="6780108"/>
            <a:ext cx="1645920" cy="38946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3"/>
          <p:cNvSpPr txBox="1"/>
          <p:nvPr>
            <p:ph type="title"/>
          </p:nvPr>
        </p:nvSpPr>
        <p:spPr>
          <a:xfrm>
            <a:off x="502920" y="389468"/>
            <a:ext cx="6309360" cy="141393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3"/>
          <p:cNvSpPr txBox="1"/>
          <p:nvPr>
            <p:ph idx="1" type="body"/>
          </p:nvPr>
        </p:nvSpPr>
        <p:spPr>
          <a:xfrm rot="5400000">
            <a:off x="1336886" y="1113366"/>
            <a:ext cx="4641427" cy="630936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00"/>
              </a:spcBef>
              <a:spcAft>
                <a:spcPts val="0"/>
              </a:spcAft>
              <a:buClr>
                <a:schemeClr val="lt1"/>
              </a:buClr>
              <a:buSzPts val="1800"/>
              <a:buChar char="•"/>
              <a:defRPr/>
            </a:lvl1pPr>
            <a:lvl2pPr indent="-342900" lvl="1" marL="914400" algn="l">
              <a:lnSpc>
                <a:spcPct val="90000"/>
              </a:lnSpc>
              <a:spcBef>
                <a:spcPts val="400"/>
              </a:spcBef>
              <a:spcAft>
                <a:spcPts val="0"/>
              </a:spcAft>
              <a:buClr>
                <a:schemeClr val="lt1"/>
              </a:buClr>
              <a:buSzPts val="1800"/>
              <a:buChar char="•"/>
              <a:defRPr/>
            </a:lvl2pPr>
            <a:lvl3pPr indent="-342900" lvl="2" marL="1371600" algn="l">
              <a:lnSpc>
                <a:spcPct val="90000"/>
              </a:lnSpc>
              <a:spcBef>
                <a:spcPts val="400"/>
              </a:spcBef>
              <a:spcAft>
                <a:spcPts val="0"/>
              </a:spcAft>
              <a:buClr>
                <a:schemeClr val="lt1"/>
              </a:buClr>
              <a:buSzPts val="1800"/>
              <a:buChar char="•"/>
              <a:defRPr/>
            </a:lvl3pPr>
            <a:lvl4pPr indent="-342900" lvl="3" marL="1828800" algn="l">
              <a:lnSpc>
                <a:spcPct val="90000"/>
              </a:lnSpc>
              <a:spcBef>
                <a:spcPts val="400"/>
              </a:spcBef>
              <a:spcAft>
                <a:spcPts val="0"/>
              </a:spcAft>
              <a:buClr>
                <a:schemeClr val="lt1"/>
              </a:buClr>
              <a:buSzPts val="1800"/>
              <a:buChar char="•"/>
              <a:defRPr/>
            </a:lvl4pPr>
            <a:lvl5pPr indent="-342900" lvl="4" marL="2286000" algn="l">
              <a:lnSpc>
                <a:spcPct val="90000"/>
              </a:lnSpc>
              <a:spcBef>
                <a:spcPts val="400"/>
              </a:spcBef>
              <a:spcAft>
                <a:spcPts val="0"/>
              </a:spcAft>
              <a:buClr>
                <a:schemeClr val="lt1"/>
              </a:buClr>
              <a:buSzPts val="1800"/>
              <a:buChar char="•"/>
              <a:defRPr/>
            </a:lvl5pPr>
            <a:lvl6pPr indent="-342900" lvl="5" marL="2743200" algn="l">
              <a:lnSpc>
                <a:spcPct val="90000"/>
              </a:lnSpc>
              <a:spcBef>
                <a:spcPts val="400"/>
              </a:spcBef>
              <a:spcAft>
                <a:spcPts val="0"/>
              </a:spcAft>
              <a:buClr>
                <a:schemeClr val="lt1"/>
              </a:buClr>
              <a:buSzPts val="1800"/>
              <a:buChar char="•"/>
              <a:defRPr/>
            </a:lvl6pPr>
            <a:lvl7pPr indent="-342900" lvl="6" marL="3200400" algn="l">
              <a:lnSpc>
                <a:spcPct val="90000"/>
              </a:lnSpc>
              <a:spcBef>
                <a:spcPts val="400"/>
              </a:spcBef>
              <a:spcAft>
                <a:spcPts val="0"/>
              </a:spcAft>
              <a:buClr>
                <a:schemeClr val="lt1"/>
              </a:buClr>
              <a:buSzPts val="1800"/>
              <a:buChar char="•"/>
              <a:defRPr/>
            </a:lvl7pPr>
            <a:lvl8pPr indent="-342900" lvl="7" marL="3657600" algn="l">
              <a:lnSpc>
                <a:spcPct val="90000"/>
              </a:lnSpc>
              <a:spcBef>
                <a:spcPts val="400"/>
              </a:spcBef>
              <a:spcAft>
                <a:spcPts val="0"/>
              </a:spcAft>
              <a:buClr>
                <a:schemeClr val="lt1"/>
              </a:buClr>
              <a:buSzPts val="1800"/>
              <a:buChar char="•"/>
              <a:defRPr/>
            </a:lvl8pPr>
            <a:lvl9pPr indent="-342900" lvl="8" marL="4114800" algn="l">
              <a:lnSpc>
                <a:spcPct val="90000"/>
              </a:lnSpc>
              <a:spcBef>
                <a:spcPts val="400"/>
              </a:spcBef>
              <a:spcAft>
                <a:spcPts val="0"/>
              </a:spcAft>
              <a:buClr>
                <a:schemeClr val="lt1"/>
              </a:buClr>
              <a:buSzPts val="1800"/>
              <a:buChar char="•"/>
              <a:defRPr/>
            </a:lvl9pPr>
          </a:lstStyle>
          <a:p/>
        </p:txBody>
      </p:sp>
      <p:sp>
        <p:nvSpPr>
          <p:cNvPr id="75" name="Google Shape;75;p33"/>
          <p:cNvSpPr txBox="1"/>
          <p:nvPr>
            <p:ph idx="10" type="dt"/>
          </p:nvPr>
        </p:nvSpPr>
        <p:spPr>
          <a:xfrm>
            <a:off x="502920" y="6780108"/>
            <a:ext cx="1645920" cy="38946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3"/>
          <p:cNvSpPr txBox="1"/>
          <p:nvPr>
            <p:ph idx="11" type="ftr"/>
          </p:nvPr>
        </p:nvSpPr>
        <p:spPr>
          <a:xfrm>
            <a:off x="2423160" y="6780108"/>
            <a:ext cx="2468880" cy="38946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3"/>
          <p:cNvSpPr txBox="1"/>
          <p:nvPr>
            <p:ph idx="12" type="sldNum"/>
          </p:nvPr>
        </p:nvSpPr>
        <p:spPr>
          <a:xfrm>
            <a:off x="5166360" y="6780108"/>
            <a:ext cx="1645920" cy="38946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4"/>
          <p:cNvSpPr txBox="1"/>
          <p:nvPr>
            <p:ph type="title"/>
          </p:nvPr>
        </p:nvSpPr>
        <p:spPr>
          <a:xfrm rot="5400000">
            <a:off x="2923963" y="2700444"/>
            <a:ext cx="6199294" cy="157734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4"/>
          <p:cNvSpPr txBox="1"/>
          <p:nvPr>
            <p:ph idx="1" type="body"/>
          </p:nvPr>
        </p:nvSpPr>
        <p:spPr>
          <a:xfrm rot="5400000">
            <a:off x="-276437" y="1168824"/>
            <a:ext cx="6199294" cy="464058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00"/>
              </a:spcBef>
              <a:spcAft>
                <a:spcPts val="0"/>
              </a:spcAft>
              <a:buClr>
                <a:schemeClr val="lt1"/>
              </a:buClr>
              <a:buSzPts val="1800"/>
              <a:buChar char="•"/>
              <a:defRPr/>
            </a:lvl1pPr>
            <a:lvl2pPr indent="-342900" lvl="1" marL="914400" algn="l">
              <a:lnSpc>
                <a:spcPct val="90000"/>
              </a:lnSpc>
              <a:spcBef>
                <a:spcPts val="400"/>
              </a:spcBef>
              <a:spcAft>
                <a:spcPts val="0"/>
              </a:spcAft>
              <a:buClr>
                <a:schemeClr val="lt1"/>
              </a:buClr>
              <a:buSzPts val="1800"/>
              <a:buChar char="•"/>
              <a:defRPr/>
            </a:lvl2pPr>
            <a:lvl3pPr indent="-342900" lvl="2" marL="1371600" algn="l">
              <a:lnSpc>
                <a:spcPct val="90000"/>
              </a:lnSpc>
              <a:spcBef>
                <a:spcPts val="400"/>
              </a:spcBef>
              <a:spcAft>
                <a:spcPts val="0"/>
              </a:spcAft>
              <a:buClr>
                <a:schemeClr val="lt1"/>
              </a:buClr>
              <a:buSzPts val="1800"/>
              <a:buChar char="•"/>
              <a:defRPr/>
            </a:lvl3pPr>
            <a:lvl4pPr indent="-342900" lvl="3" marL="1828800" algn="l">
              <a:lnSpc>
                <a:spcPct val="90000"/>
              </a:lnSpc>
              <a:spcBef>
                <a:spcPts val="400"/>
              </a:spcBef>
              <a:spcAft>
                <a:spcPts val="0"/>
              </a:spcAft>
              <a:buClr>
                <a:schemeClr val="lt1"/>
              </a:buClr>
              <a:buSzPts val="1800"/>
              <a:buChar char="•"/>
              <a:defRPr/>
            </a:lvl4pPr>
            <a:lvl5pPr indent="-342900" lvl="4" marL="2286000" algn="l">
              <a:lnSpc>
                <a:spcPct val="90000"/>
              </a:lnSpc>
              <a:spcBef>
                <a:spcPts val="400"/>
              </a:spcBef>
              <a:spcAft>
                <a:spcPts val="0"/>
              </a:spcAft>
              <a:buClr>
                <a:schemeClr val="lt1"/>
              </a:buClr>
              <a:buSzPts val="1800"/>
              <a:buChar char="•"/>
              <a:defRPr/>
            </a:lvl5pPr>
            <a:lvl6pPr indent="-342900" lvl="5" marL="2743200" algn="l">
              <a:lnSpc>
                <a:spcPct val="90000"/>
              </a:lnSpc>
              <a:spcBef>
                <a:spcPts val="400"/>
              </a:spcBef>
              <a:spcAft>
                <a:spcPts val="0"/>
              </a:spcAft>
              <a:buClr>
                <a:schemeClr val="lt1"/>
              </a:buClr>
              <a:buSzPts val="1800"/>
              <a:buChar char="•"/>
              <a:defRPr/>
            </a:lvl6pPr>
            <a:lvl7pPr indent="-342900" lvl="6" marL="3200400" algn="l">
              <a:lnSpc>
                <a:spcPct val="90000"/>
              </a:lnSpc>
              <a:spcBef>
                <a:spcPts val="400"/>
              </a:spcBef>
              <a:spcAft>
                <a:spcPts val="0"/>
              </a:spcAft>
              <a:buClr>
                <a:schemeClr val="lt1"/>
              </a:buClr>
              <a:buSzPts val="1800"/>
              <a:buChar char="•"/>
              <a:defRPr/>
            </a:lvl7pPr>
            <a:lvl8pPr indent="-342900" lvl="7" marL="3657600" algn="l">
              <a:lnSpc>
                <a:spcPct val="90000"/>
              </a:lnSpc>
              <a:spcBef>
                <a:spcPts val="400"/>
              </a:spcBef>
              <a:spcAft>
                <a:spcPts val="0"/>
              </a:spcAft>
              <a:buClr>
                <a:schemeClr val="lt1"/>
              </a:buClr>
              <a:buSzPts val="1800"/>
              <a:buChar char="•"/>
              <a:defRPr/>
            </a:lvl8pPr>
            <a:lvl9pPr indent="-342900" lvl="8" marL="4114800" algn="l">
              <a:lnSpc>
                <a:spcPct val="90000"/>
              </a:lnSpc>
              <a:spcBef>
                <a:spcPts val="400"/>
              </a:spcBef>
              <a:spcAft>
                <a:spcPts val="0"/>
              </a:spcAft>
              <a:buClr>
                <a:schemeClr val="lt1"/>
              </a:buClr>
              <a:buSzPts val="1800"/>
              <a:buChar char="•"/>
              <a:defRPr/>
            </a:lvl9pPr>
          </a:lstStyle>
          <a:p/>
        </p:txBody>
      </p:sp>
      <p:sp>
        <p:nvSpPr>
          <p:cNvPr id="81" name="Google Shape;81;p34"/>
          <p:cNvSpPr txBox="1"/>
          <p:nvPr>
            <p:ph idx="10" type="dt"/>
          </p:nvPr>
        </p:nvSpPr>
        <p:spPr>
          <a:xfrm>
            <a:off x="502920" y="6780108"/>
            <a:ext cx="1645920" cy="38946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4"/>
          <p:cNvSpPr txBox="1"/>
          <p:nvPr>
            <p:ph idx="11" type="ftr"/>
          </p:nvPr>
        </p:nvSpPr>
        <p:spPr>
          <a:xfrm>
            <a:off x="2423160" y="6780108"/>
            <a:ext cx="2468880" cy="38946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4"/>
          <p:cNvSpPr txBox="1"/>
          <p:nvPr>
            <p:ph idx="12" type="sldNum"/>
          </p:nvPr>
        </p:nvSpPr>
        <p:spPr>
          <a:xfrm>
            <a:off x="5166360" y="6780108"/>
            <a:ext cx="1645920" cy="38946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5"/>
          <p:cNvSpPr txBox="1"/>
          <p:nvPr>
            <p:ph type="title"/>
          </p:nvPr>
        </p:nvSpPr>
        <p:spPr>
          <a:xfrm>
            <a:off x="502920" y="389468"/>
            <a:ext cx="6309360" cy="141393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5"/>
          <p:cNvSpPr txBox="1"/>
          <p:nvPr>
            <p:ph idx="1" type="body"/>
          </p:nvPr>
        </p:nvSpPr>
        <p:spPr>
          <a:xfrm>
            <a:off x="502920" y="1947333"/>
            <a:ext cx="6309360" cy="464142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00"/>
              </a:spcBef>
              <a:spcAft>
                <a:spcPts val="0"/>
              </a:spcAft>
              <a:buClr>
                <a:schemeClr val="lt1"/>
              </a:buClr>
              <a:buSzPts val="1800"/>
              <a:buChar char="•"/>
              <a:defRPr/>
            </a:lvl1pPr>
            <a:lvl2pPr indent="-342900" lvl="1" marL="914400" algn="l">
              <a:lnSpc>
                <a:spcPct val="90000"/>
              </a:lnSpc>
              <a:spcBef>
                <a:spcPts val="400"/>
              </a:spcBef>
              <a:spcAft>
                <a:spcPts val="0"/>
              </a:spcAft>
              <a:buClr>
                <a:schemeClr val="lt1"/>
              </a:buClr>
              <a:buSzPts val="1800"/>
              <a:buChar char="•"/>
              <a:defRPr/>
            </a:lvl2pPr>
            <a:lvl3pPr indent="-342900" lvl="2" marL="1371600" algn="l">
              <a:lnSpc>
                <a:spcPct val="90000"/>
              </a:lnSpc>
              <a:spcBef>
                <a:spcPts val="400"/>
              </a:spcBef>
              <a:spcAft>
                <a:spcPts val="0"/>
              </a:spcAft>
              <a:buClr>
                <a:schemeClr val="lt1"/>
              </a:buClr>
              <a:buSzPts val="1800"/>
              <a:buChar char="•"/>
              <a:defRPr/>
            </a:lvl3pPr>
            <a:lvl4pPr indent="-342900" lvl="3" marL="1828800" algn="l">
              <a:lnSpc>
                <a:spcPct val="90000"/>
              </a:lnSpc>
              <a:spcBef>
                <a:spcPts val="400"/>
              </a:spcBef>
              <a:spcAft>
                <a:spcPts val="0"/>
              </a:spcAft>
              <a:buClr>
                <a:schemeClr val="lt1"/>
              </a:buClr>
              <a:buSzPts val="1800"/>
              <a:buChar char="•"/>
              <a:defRPr/>
            </a:lvl4pPr>
            <a:lvl5pPr indent="-342900" lvl="4" marL="2286000" algn="l">
              <a:lnSpc>
                <a:spcPct val="90000"/>
              </a:lnSpc>
              <a:spcBef>
                <a:spcPts val="400"/>
              </a:spcBef>
              <a:spcAft>
                <a:spcPts val="0"/>
              </a:spcAft>
              <a:buClr>
                <a:schemeClr val="lt1"/>
              </a:buClr>
              <a:buSzPts val="1800"/>
              <a:buChar char="•"/>
              <a:defRPr/>
            </a:lvl5pPr>
            <a:lvl6pPr indent="-342900" lvl="5" marL="2743200" algn="l">
              <a:lnSpc>
                <a:spcPct val="90000"/>
              </a:lnSpc>
              <a:spcBef>
                <a:spcPts val="400"/>
              </a:spcBef>
              <a:spcAft>
                <a:spcPts val="0"/>
              </a:spcAft>
              <a:buClr>
                <a:schemeClr val="lt1"/>
              </a:buClr>
              <a:buSzPts val="1800"/>
              <a:buChar char="•"/>
              <a:defRPr/>
            </a:lvl6pPr>
            <a:lvl7pPr indent="-342900" lvl="6" marL="3200400" algn="l">
              <a:lnSpc>
                <a:spcPct val="90000"/>
              </a:lnSpc>
              <a:spcBef>
                <a:spcPts val="400"/>
              </a:spcBef>
              <a:spcAft>
                <a:spcPts val="0"/>
              </a:spcAft>
              <a:buClr>
                <a:schemeClr val="lt1"/>
              </a:buClr>
              <a:buSzPts val="1800"/>
              <a:buChar char="•"/>
              <a:defRPr/>
            </a:lvl7pPr>
            <a:lvl8pPr indent="-342900" lvl="7" marL="3657600" algn="l">
              <a:lnSpc>
                <a:spcPct val="90000"/>
              </a:lnSpc>
              <a:spcBef>
                <a:spcPts val="400"/>
              </a:spcBef>
              <a:spcAft>
                <a:spcPts val="0"/>
              </a:spcAft>
              <a:buClr>
                <a:schemeClr val="lt1"/>
              </a:buClr>
              <a:buSzPts val="1800"/>
              <a:buChar char="•"/>
              <a:defRPr/>
            </a:lvl8pPr>
            <a:lvl9pPr indent="-342900" lvl="8" marL="4114800" algn="l">
              <a:lnSpc>
                <a:spcPct val="90000"/>
              </a:lnSpc>
              <a:spcBef>
                <a:spcPts val="400"/>
              </a:spcBef>
              <a:spcAft>
                <a:spcPts val="0"/>
              </a:spcAft>
              <a:buClr>
                <a:schemeClr val="lt1"/>
              </a:buClr>
              <a:buSzPts val="1800"/>
              <a:buChar char="•"/>
              <a:defRPr/>
            </a:lvl9pPr>
          </a:lstStyle>
          <a:p/>
        </p:txBody>
      </p:sp>
      <p:sp>
        <p:nvSpPr>
          <p:cNvPr id="24" name="Google Shape;24;p25"/>
          <p:cNvSpPr txBox="1"/>
          <p:nvPr>
            <p:ph idx="10" type="dt"/>
          </p:nvPr>
        </p:nvSpPr>
        <p:spPr>
          <a:xfrm>
            <a:off x="502920" y="6780108"/>
            <a:ext cx="1645920" cy="38946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5"/>
          <p:cNvSpPr txBox="1"/>
          <p:nvPr>
            <p:ph idx="11" type="ftr"/>
          </p:nvPr>
        </p:nvSpPr>
        <p:spPr>
          <a:xfrm>
            <a:off x="2423160" y="6780108"/>
            <a:ext cx="2468880" cy="38946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5"/>
          <p:cNvSpPr txBox="1"/>
          <p:nvPr>
            <p:ph idx="12" type="sldNum"/>
          </p:nvPr>
        </p:nvSpPr>
        <p:spPr>
          <a:xfrm>
            <a:off x="5166360" y="6780108"/>
            <a:ext cx="1645920" cy="38946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6"/>
          <p:cNvSpPr txBox="1"/>
          <p:nvPr>
            <p:ph type="title"/>
          </p:nvPr>
        </p:nvSpPr>
        <p:spPr>
          <a:xfrm>
            <a:off x="499110" y="1823722"/>
            <a:ext cx="6309360" cy="304291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6"/>
          <p:cNvSpPr txBox="1"/>
          <p:nvPr>
            <p:ph idx="1" type="body"/>
          </p:nvPr>
        </p:nvSpPr>
        <p:spPr>
          <a:xfrm>
            <a:off x="499110" y="4895429"/>
            <a:ext cx="6309360" cy="160019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800"/>
              </a:spcBef>
              <a:spcAft>
                <a:spcPts val="0"/>
              </a:spcAft>
              <a:buClr>
                <a:schemeClr val="lt1"/>
              </a:buClr>
              <a:buSzPts val="1920"/>
              <a:buNone/>
              <a:defRPr sz="1920">
                <a:solidFill>
                  <a:schemeClr val="lt1"/>
                </a:solidFill>
              </a:defRPr>
            </a:lvl1pPr>
            <a:lvl2pPr indent="-228600" lvl="1" marL="914400" algn="l">
              <a:lnSpc>
                <a:spcPct val="90000"/>
              </a:lnSpc>
              <a:spcBef>
                <a:spcPts val="400"/>
              </a:spcBef>
              <a:spcAft>
                <a:spcPts val="0"/>
              </a:spcAft>
              <a:buClr>
                <a:schemeClr val="lt1"/>
              </a:buClr>
              <a:buSzPts val="1600"/>
              <a:buNone/>
              <a:defRPr sz="1600">
                <a:solidFill>
                  <a:schemeClr val="lt1"/>
                </a:solidFill>
              </a:defRPr>
            </a:lvl2pPr>
            <a:lvl3pPr indent="-228600" lvl="2" marL="1371600" algn="l">
              <a:lnSpc>
                <a:spcPct val="90000"/>
              </a:lnSpc>
              <a:spcBef>
                <a:spcPts val="400"/>
              </a:spcBef>
              <a:spcAft>
                <a:spcPts val="0"/>
              </a:spcAft>
              <a:buClr>
                <a:schemeClr val="lt1"/>
              </a:buClr>
              <a:buSzPts val="1440"/>
              <a:buNone/>
              <a:defRPr sz="1440">
                <a:solidFill>
                  <a:schemeClr val="lt1"/>
                </a:solidFill>
              </a:defRPr>
            </a:lvl3pPr>
            <a:lvl4pPr indent="-228600" lvl="3" marL="1828800" algn="l">
              <a:lnSpc>
                <a:spcPct val="90000"/>
              </a:lnSpc>
              <a:spcBef>
                <a:spcPts val="400"/>
              </a:spcBef>
              <a:spcAft>
                <a:spcPts val="0"/>
              </a:spcAft>
              <a:buClr>
                <a:schemeClr val="lt1"/>
              </a:buClr>
              <a:buSzPts val="1280"/>
              <a:buNone/>
              <a:defRPr sz="1280">
                <a:solidFill>
                  <a:schemeClr val="lt1"/>
                </a:solidFill>
              </a:defRPr>
            </a:lvl4pPr>
            <a:lvl5pPr indent="-228600" lvl="4" marL="2286000" algn="l">
              <a:lnSpc>
                <a:spcPct val="90000"/>
              </a:lnSpc>
              <a:spcBef>
                <a:spcPts val="400"/>
              </a:spcBef>
              <a:spcAft>
                <a:spcPts val="0"/>
              </a:spcAft>
              <a:buClr>
                <a:schemeClr val="lt1"/>
              </a:buClr>
              <a:buSzPts val="1280"/>
              <a:buNone/>
              <a:defRPr sz="1280">
                <a:solidFill>
                  <a:schemeClr val="lt1"/>
                </a:solidFill>
              </a:defRPr>
            </a:lvl5pPr>
            <a:lvl6pPr indent="-228600" lvl="5" marL="2743200" algn="l">
              <a:lnSpc>
                <a:spcPct val="90000"/>
              </a:lnSpc>
              <a:spcBef>
                <a:spcPts val="400"/>
              </a:spcBef>
              <a:spcAft>
                <a:spcPts val="0"/>
              </a:spcAft>
              <a:buClr>
                <a:schemeClr val="lt1"/>
              </a:buClr>
              <a:buSzPts val="1280"/>
              <a:buNone/>
              <a:defRPr sz="1280">
                <a:solidFill>
                  <a:schemeClr val="lt1"/>
                </a:solidFill>
              </a:defRPr>
            </a:lvl6pPr>
            <a:lvl7pPr indent="-228600" lvl="6" marL="3200400" algn="l">
              <a:lnSpc>
                <a:spcPct val="90000"/>
              </a:lnSpc>
              <a:spcBef>
                <a:spcPts val="400"/>
              </a:spcBef>
              <a:spcAft>
                <a:spcPts val="0"/>
              </a:spcAft>
              <a:buClr>
                <a:schemeClr val="lt1"/>
              </a:buClr>
              <a:buSzPts val="1280"/>
              <a:buNone/>
              <a:defRPr sz="1280">
                <a:solidFill>
                  <a:schemeClr val="lt1"/>
                </a:solidFill>
              </a:defRPr>
            </a:lvl7pPr>
            <a:lvl8pPr indent="-228600" lvl="7" marL="3657600" algn="l">
              <a:lnSpc>
                <a:spcPct val="90000"/>
              </a:lnSpc>
              <a:spcBef>
                <a:spcPts val="400"/>
              </a:spcBef>
              <a:spcAft>
                <a:spcPts val="0"/>
              </a:spcAft>
              <a:buClr>
                <a:schemeClr val="lt1"/>
              </a:buClr>
              <a:buSzPts val="1280"/>
              <a:buNone/>
              <a:defRPr sz="1280">
                <a:solidFill>
                  <a:schemeClr val="lt1"/>
                </a:solidFill>
              </a:defRPr>
            </a:lvl8pPr>
            <a:lvl9pPr indent="-228600" lvl="8" marL="4114800" algn="l">
              <a:lnSpc>
                <a:spcPct val="90000"/>
              </a:lnSpc>
              <a:spcBef>
                <a:spcPts val="400"/>
              </a:spcBef>
              <a:spcAft>
                <a:spcPts val="0"/>
              </a:spcAft>
              <a:buClr>
                <a:schemeClr val="lt1"/>
              </a:buClr>
              <a:buSzPts val="1280"/>
              <a:buNone/>
              <a:defRPr sz="1280">
                <a:solidFill>
                  <a:schemeClr val="lt1"/>
                </a:solidFill>
              </a:defRPr>
            </a:lvl9pPr>
          </a:lstStyle>
          <a:p/>
        </p:txBody>
      </p:sp>
      <p:sp>
        <p:nvSpPr>
          <p:cNvPr id="30" name="Google Shape;30;p26"/>
          <p:cNvSpPr txBox="1"/>
          <p:nvPr>
            <p:ph idx="10" type="dt"/>
          </p:nvPr>
        </p:nvSpPr>
        <p:spPr>
          <a:xfrm>
            <a:off x="502920" y="6780108"/>
            <a:ext cx="1645920" cy="38946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6"/>
          <p:cNvSpPr txBox="1"/>
          <p:nvPr>
            <p:ph idx="11" type="ftr"/>
          </p:nvPr>
        </p:nvSpPr>
        <p:spPr>
          <a:xfrm>
            <a:off x="2423160" y="6780108"/>
            <a:ext cx="2468880" cy="38946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6"/>
          <p:cNvSpPr txBox="1"/>
          <p:nvPr>
            <p:ph idx="12" type="sldNum"/>
          </p:nvPr>
        </p:nvSpPr>
        <p:spPr>
          <a:xfrm>
            <a:off x="5166360" y="6780108"/>
            <a:ext cx="1645920" cy="38946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7"/>
          <p:cNvSpPr txBox="1"/>
          <p:nvPr>
            <p:ph type="title"/>
          </p:nvPr>
        </p:nvSpPr>
        <p:spPr>
          <a:xfrm>
            <a:off x="502920" y="389468"/>
            <a:ext cx="6309360" cy="141393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7"/>
          <p:cNvSpPr txBox="1"/>
          <p:nvPr>
            <p:ph idx="1" type="body"/>
          </p:nvPr>
        </p:nvSpPr>
        <p:spPr>
          <a:xfrm>
            <a:off x="502920" y="1947333"/>
            <a:ext cx="3108960" cy="464142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00"/>
              </a:spcBef>
              <a:spcAft>
                <a:spcPts val="0"/>
              </a:spcAft>
              <a:buClr>
                <a:schemeClr val="lt1"/>
              </a:buClr>
              <a:buSzPts val="1800"/>
              <a:buChar char="•"/>
              <a:defRPr/>
            </a:lvl1pPr>
            <a:lvl2pPr indent="-342900" lvl="1" marL="914400" algn="l">
              <a:lnSpc>
                <a:spcPct val="90000"/>
              </a:lnSpc>
              <a:spcBef>
                <a:spcPts val="400"/>
              </a:spcBef>
              <a:spcAft>
                <a:spcPts val="0"/>
              </a:spcAft>
              <a:buClr>
                <a:schemeClr val="lt1"/>
              </a:buClr>
              <a:buSzPts val="1800"/>
              <a:buChar char="•"/>
              <a:defRPr/>
            </a:lvl2pPr>
            <a:lvl3pPr indent="-342900" lvl="2" marL="1371600" algn="l">
              <a:lnSpc>
                <a:spcPct val="90000"/>
              </a:lnSpc>
              <a:spcBef>
                <a:spcPts val="400"/>
              </a:spcBef>
              <a:spcAft>
                <a:spcPts val="0"/>
              </a:spcAft>
              <a:buClr>
                <a:schemeClr val="lt1"/>
              </a:buClr>
              <a:buSzPts val="1800"/>
              <a:buChar char="•"/>
              <a:defRPr/>
            </a:lvl3pPr>
            <a:lvl4pPr indent="-342900" lvl="3" marL="1828800" algn="l">
              <a:lnSpc>
                <a:spcPct val="90000"/>
              </a:lnSpc>
              <a:spcBef>
                <a:spcPts val="400"/>
              </a:spcBef>
              <a:spcAft>
                <a:spcPts val="0"/>
              </a:spcAft>
              <a:buClr>
                <a:schemeClr val="lt1"/>
              </a:buClr>
              <a:buSzPts val="1800"/>
              <a:buChar char="•"/>
              <a:defRPr/>
            </a:lvl4pPr>
            <a:lvl5pPr indent="-342900" lvl="4" marL="2286000" algn="l">
              <a:lnSpc>
                <a:spcPct val="90000"/>
              </a:lnSpc>
              <a:spcBef>
                <a:spcPts val="400"/>
              </a:spcBef>
              <a:spcAft>
                <a:spcPts val="0"/>
              </a:spcAft>
              <a:buClr>
                <a:schemeClr val="lt1"/>
              </a:buClr>
              <a:buSzPts val="1800"/>
              <a:buChar char="•"/>
              <a:defRPr/>
            </a:lvl5pPr>
            <a:lvl6pPr indent="-342900" lvl="5" marL="2743200" algn="l">
              <a:lnSpc>
                <a:spcPct val="90000"/>
              </a:lnSpc>
              <a:spcBef>
                <a:spcPts val="400"/>
              </a:spcBef>
              <a:spcAft>
                <a:spcPts val="0"/>
              </a:spcAft>
              <a:buClr>
                <a:schemeClr val="lt1"/>
              </a:buClr>
              <a:buSzPts val="1800"/>
              <a:buChar char="•"/>
              <a:defRPr/>
            </a:lvl6pPr>
            <a:lvl7pPr indent="-342900" lvl="6" marL="3200400" algn="l">
              <a:lnSpc>
                <a:spcPct val="90000"/>
              </a:lnSpc>
              <a:spcBef>
                <a:spcPts val="400"/>
              </a:spcBef>
              <a:spcAft>
                <a:spcPts val="0"/>
              </a:spcAft>
              <a:buClr>
                <a:schemeClr val="lt1"/>
              </a:buClr>
              <a:buSzPts val="1800"/>
              <a:buChar char="•"/>
              <a:defRPr/>
            </a:lvl7pPr>
            <a:lvl8pPr indent="-342900" lvl="7" marL="3657600" algn="l">
              <a:lnSpc>
                <a:spcPct val="90000"/>
              </a:lnSpc>
              <a:spcBef>
                <a:spcPts val="400"/>
              </a:spcBef>
              <a:spcAft>
                <a:spcPts val="0"/>
              </a:spcAft>
              <a:buClr>
                <a:schemeClr val="lt1"/>
              </a:buClr>
              <a:buSzPts val="1800"/>
              <a:buChar char="•"/>
              <a:defRPr/>
            </a:lvl8pPr>
            <a:lvl9pPr indent="-342900" lvl="8" marL="4114800" algn="l">
              <a:lnSpc>
                <a:spcPct val="90000"/>
              </a:lnSpc>
              <a:spcBef>
                <a:spcPts val="400"/>
              </a:spcBef>
              <a:spcAft>
                <a:spcPts val="0"/>
              </a:spcAft>
              <a:buClr>
                <a:schemeClr val="lt1"/>
              </a:buClr>
              <a:buSzPts val="1800"/>
              <a:buChar char="•"/>
              <a:defRPr/>
            </a:lvl9pPr>
          </a:lstStyle>
          <a:p/>
        </p:txBody>
      </p:sp>
      <p:sp>
        <p:nvSpPr>
          <p:cNvPr id="36" name="Google Shape;36;p27"/>
          <p:cNvSpPr txBox="1"/>
          <p:nvPr>
            <p:ph idx="2" type="body"/>
          </p:nvPr>
        </p:nvSpPr>
        <p:spPr>
          <a:xfrm>
            <a:off x="3703320" y="1947333"/>
            <a:ext cx="3108960" cy="464142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00"/>
              </a:spcBef>
              <a:spcAft>
                <a:spcPts val="0"/>
              </a:spcAft>
              <a:buClr>
                <a:schemeClr val="lt1"/>
              </a:buClr>
              <a:buSzPts val="1800"/>
              <a:buChar char="•"/>
              <a:defRPr/>
            </a:lvl1pPr>
            <a:lvl2pPr indent="-342900" lvl="1" marL="914400" algn="l">
              <a:lnSpc>
                <a:spcPct val="90000"/>
              </a:lnSpc>
              <a:spcBef>
                <a:spcPts val="400"/>
              </a:spcBef>
              <a:spcAft>
                <a:spcPts val="0"/>
              </a:spcAft>
              <a:buClr>
                <a:schemeClr val="lt1"/>
              </a:buClr>
              <a:buSzPts val="1800"/>
              <a:buChar char="•"/>
              <a:defRPr/>
            </a:lvl2pPr>
            <a:lvl3pPr indent="-342900" lvl="2" marL="1371600" algn="l">
              <a:lnSpc>
                <a:spcPct val="90000"/>
              </a:lnSpc>
              <a:spcBef>
                <a:spcPts val="400"/>
              </a:spcBef>
              <a:spcAft>
                <a:spcPts val="0"/>
              </a:spcAft>
              <a:buClr>
                <a:schemeClr val="lt1"/>
              </a:buClr>
              <a:buSzPts val="1800"/>
              <a:buChar char="•"/>
              <a:defRPr/>
            </a:lvl3pPr>
            <a:lvl4pPr indent="-342900" lvl="3" marL="1828800" algn="l">
              <a:lnSpc>
                <a:spcPct val="90000"/>
              </a:lnSpc>
              <a:spcBef>
                <a:spcPts val="400"/>
              </a:spcBef>
              <a:spcAft>
                <a:spcPts val="0"/>
              </a:spcAft>
              <a:buClr>
                <a:schemeClr val="lt1"/>
              </a:buClr>
              <a:buSzPts val="1800"/>
              <a:buChar char="•"/>
              <a:defRPr/>
            </a:lvl4pPr>
            <a:lvl5pPr indent="-342900" lvl="4" marL="2286000" algn="l">
              <a:lnSpc>
                <a:spcPct val="90000"/>
              </a:lnSpc>
              <a:spcBef>
                <a:spcPts val="400"/>
              </a:spcBef>
              <a:spcAft>
                <a:spcPts val="0"/>
              </a:spcAft>
              <a:buClr>
                <a:schemeClr val="lt1"/>
              </a:buClr>
              <a:buSzPts val="1800"/>
              <a:buChar char="•"/>
              <a:defRPr/>
            </a:lvl5pPr>
            <a:lvl6pPr indent="-342900" lvl="5" marL="2743200" algn="l">
              <a:lnSpc>
                <a:spcPct val="90000"/>
              </a:lnSpc>
              <a:spcBef>
                <a:spcPts val="400"/>
              </a:spcBef>
              <a:spcAft>
                <a:spcPts val="0"/>
              </a:spcAft>
              <a:buClr>
                <a:schemeClr val="lt1"/>
              </a:buClr>
              <a:buSzPts val="1800"/>
              <a:buChar char="•"/>
              <a:defRPr/>
            </a:lvl6pPr>
            <a:lvl7pPr indent="-342900" lvl="6" marL="3200400" algn="l">
              <a:lnSpc>
                <a:spcPct val="90000"/>
              </a:lnSpc>
              <a:spcBef>
                <a:spcPts val="400"/>
              </a:spcBef>
              <a:spcAft>
                <a:spcPts val="0"/>
              </a:spcAft>
              <a:buClr>
                <a:schemeClr val="lt1"/>
              </a:buClr>
              <a:buSzPts val="1800"/>
              <a:buChar char="•"/>
              <a:defRPr/>
            </a:lvl7pPr>
            <a:lvl8pPr indent="-342900" lvl="7" marL="3657600" algn="l">
              <a:lnSpc>
                <a:spcPct val="90000"/>
              </a:lnSpc>
              <a:spcBef>
                <a:spcPts val="400"/>
              </a:spcBef>
              <a:spcAft>
                <a:spcPts val="0"/>
              </a:spcAft>
              <a:buClr>
                <a:schemeClr val="lt1"/>
              </a:buClr>
              <a:buSzPts val="1800"/>
              <a:buChar char="•"/>
              <a:defRPr/>
            </a:lvl8pPr>
            <a:lvl9pPr indent="-342900" lvl="8" marL="4114800" algn="l">
              <a:lnSpc>
                <a:spcPct val="90000"/>
              </a:lnSpc>
              <a:spcBef>
                <a:spcPts val="400"/>
              </a:spcBef>
              <a:spcAft>
                <a:spcPts val="0"/>
              </a:spcAft>
              <a:buClr>
                <a:schemeClr val="lt1"/>
              </a:buClr>
              <a:buSzPts val="1800"/>
              <a:buChar char="•"/>
              <a:defRPr/>
            </a:lvl9pPr>
          </a:lstStyle>
          <a:p/>
        </p:txBody>
      </p:sp>
      <p:sp>
        <p:nvSpPr>
          <p:cNvPr id="37" name="Google Shape;37;p27"/>
          <p:cNvSpPr txBox="1"/>
          <p:nvPr>
            <p:ph idx="10" type="dt"/>
          </p:nvPr>
        </p:nvSpPr>
        <p:spPr>
          <a:xfrm>
            <a:off x="502920" y="6780108"/>
            <a:ext cx="1645920" cy="38946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7"/>
          <p:cNvSpPr txBox="1"/>
          <p:nvPr>
            <p:ph idx="11" type="ftr"/>
          </p:nvPr>
        </p:nvSpPr>
        <p:spPr>
          <a:xfrm>
            <a:off x="2423160" y="6780108"/>
            <a:ext cx="2468880" cy="38946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7"/>
          <p:cNvSpPr txBox="1"/>
          <p:nvPr>
            <p:ph idx="12" type="sldNum"/>
          </p:nvPr>
        </p:nvSpPr>
        <p:spPr>
          <a:xfrm>
            <a:off x="5166360" y="6780108"/>
            <a:ext cx="1645920" cy="38946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8"/>
          <p:cNvSpPr txBox="1"/>
          <p:nvPr>
            <p:ph type="title"/>
          </p:nvPr>
        </p:nvSpPr>
        <p:spPr>
          <a:xfrm>
            <a:off x="503873" y="389468"/>
            <a:ext cx="6309360" cy="141393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8"/>
          <p:cNvSpPr txBox="1"/>
          <p:nvPr>
            <p:ph idx="1" type="body"/>
          </p:nvPr>
        </p:nvSpPr>
        <p:spPr>
          <a:xfrm>
            <a:off x="503874" y="1793241"/>
            <a:ext cx="3094672" cy="878839"/>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800"/>
              </a:spcBef>
              <a:spcAft>
                <a:spcPts val="0"/>
              </a:spcAft>
              <a:buClr>
                <a:schemeClr val="lt1"/>
              </a:buClr>
              <a:buSzPts val="1920"/>
              <a:buNone/>
              <a:defRPr b="1" sz="1920"/>
            </a:lvl1pPr>
            <a:lvl2pPr indent="-228600" lvl="1" marL="914400" algn="l">
              <a:lnSpc>
                <a:spcPct val="90000"/>
              </a:lnSpc>
              <a:spcBef>
                <a:spcPts val="400"/>
              </a:spcBef>
              <a:spcAft>
                <a:spcPts val="0"/>
              </a:spcAft>
              <a:buClr>
                <a:schemeClr val="lt1"/>
              </a:buClr>
              <a:buSzPts val="1600"/>
              <a:buNone/>
              <a:defRPr b="1" sz="1600"/>
            </a:lvl2pPr>
            <a:lvl3pPr indent="-228600" lvl="2" marL="1371600" algn="l">
              <a:lnSpc>
                <a:spcPct val="90000"/>
              </a:lnSpc>
              <a:spcBef>
                <a:spcPts val="400"/>
              </a:spcBef>
              <a:spcAft>
                <a:spcPts val="0"/>
              </a:spcAft>
              <a:buClr>
                <a:schemeClr val="lt1"/>
              </a:buClr>
              <a:buSzPts val="1440"/>
              <a:buNone/>
              <a:defRPr b="1" sz="1440"/>
            </a:lvl3pPr>
            <a:lvl4pPr indent="-228600" lvl="3" marL="1828800" algn="l">
              <a:lnSpc>
                <a:spcPct val="90000"/>
              </a:lnSpc>
              <a:spcBef>
                <a:spcPts val="400"/>
              </a:spcBef>
              <a:spcAft>
                <a:spcPts val="0"/>
              </a:spcAft>
              <a:buClr>
                <a:schemeClr val="lt1"/>
              </a:buClr>
              <a:buSzPts val="1280"/>
              <a:buNone/>
              <a:defRPr b="1" sz="1280"/>
            </a:lvl4pPr>
            <a:lvl5pPr indent="-228600" lvl="4" marL="2286000" algn="l">
              <a:lnSpc>
                <a:spcPct val="90000"/>
              </a:lnSpc>
              <a:spcBef>
                <a:spcPts val="400"/>
              </a:spcBef>
              <a:spcAft>
                <a:spcPts val="0"/>
              </a:spcAft>
              <a:buClr>
                <a:schemeClr val="lt1"/>
              </a:buClr>
              <a:buSzPts val="1280"/>
              <a:buNone/>
              <a:defRPr b="1" sz="1280"/>
            </a:lvl5pPr>
            <a:lvl6pPr indent="-228600" lvl="5" marL="2743200" algn="l">
              <a:lnSpc>
                <a:spcPct val="90000"/>
              </a:lnSpc>
              <a:spcBef>
                <a:spcPts val="400"/>
              </a:spcBef>
              <a:spcAft>
                <a:spcPts val="0"/>
              </a:spcAft>
              <a:buClr>
                <a:schemeClr val="lt1"/>
              </a:buClr>
              <a:buSzPts val="1280"/>
              <a:buNone/>
              <a:defRPr b="1" sz="1280"/>
            </a:lvl6pPr>
            <a:lvl7pPr indent="-228600" lvl="6" marL="3200400" algn="l">
              <a:lnSpc>
                <a:spcPct val="90000"/>
              </a:lnSpc>
              <a:spcBef>
                <a:spcPts val="400"/>
              </a:spcBef>
              <a:spcAft>
                <a:spcPts val="0"/>
              </a:spcAft>
              <a:buClr>
                <a:schemeClr val="lt1"/>
              </a:buClr>
              <a:buSzPts val="1280"/>
              <a:buNone/>
              <a:defRPr b="1" sz="1280"/>
            </a:lvl7pPr>
            <a:lvl8pPr indent="-228600" lvl="7" marL="3657600" algn="l">
              <a:lnSpc>
                <a:spcPct val="90000"/>
              </a:lnSpc>
              <a:spcBef>
                <a:spcPts val="400"/>
              </a:spcBef>
              <a:spcAft>
                <a:spcPts val="0"/>
              </a:spcAft>
              <a:buClr>
                <a:schemeClr val="lt1"/>
              </a:buClr>
              <a:buSzPts val="1280"/>
              <a:buNone/>
              <a:defRPr b="1" sz="1280"/>
            </a:lvl8pPr>
            <a:lvl9pPr indent="-228600" lvl="8" marL="4114800" algn="l">
              <a:lnSpc>
                <a:spcPct val="90000"/>
              </a:lnSpc>
              <a:spcBef>
                <a:spcPts val="400"/>
              </a:spcBef>
              <a:spcAft>
                <a:spcPts val="0"/>
              </a:spcAft>
              <a:buClr>
                <a:schemeClr val="lt1"/>
              </a:buClr>
              <a:buSzPts val="1280"/>
              <a:buNone/>
              <a:defRPr b="1" sz="1280"/>
            </a:lvl9pPr>
          </a:lstStyle>
          <a:p/>
        </p:txBody>
      </p:sp>
      <p:sp>
        <p:nvSpPr>
          <p:cNvPr id="43" name="Google Shape;43;p28"/>
          <p:cNvSpPr txBox="1"/>
          <p:nvPr>
            <p:ph idx="2" type="body"/>
          </p:nvPr>
        </p:nvSpPr>
        <p:spPr>
          <a:xfrm>
            <a:off x="503874" y="2672080"/>
            <a:ext cx="3094672" cy="393022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00"/>
              </a:spcBef>
              <a:spcAft>
                <a:spcPts val="0"/>
              </a:spcAft>
              <a:buClr>
                <a:schemeClr val="lt1"/>
              </a:buClr>
              <a:buSzPts val="1800"/>
              <a:buChar char="•"/>
              <a:defRPr/>
            </a:lvl1pPr>
            <a:lvl2pPr indent="-342900" lvl="1" marL="914400" algn="l">
              <a:lnSpc>
                <a:spcPct val="90000"/>
              </a:lnSpc>
              <a:spcBef>
                <a:spcPts val="400"/>
              </a:spcBef>
              <a:spcAft>
                <a:spcPts val="0"/>
              </a:spcAft>
              <a:buClr>
                <a:schemeClr val="lt1"/>
              </a:buClr>
              <a:buSzPts val="1800"/>
              <a:buChar char="•"/>
              <a:defRPr/>
            </a:lvl2pPr>
            <a:lvl3pPr indent="-342900" lvl="2" marL="1371600" algn="l">
              <a:lnSpc>
                <a:spcPct val="90000"/>
              </a:lnSpc>
              <a:spcBef>
                <a:spcPts val="400"/>
              </a:spcBef>
              <a:spcAft>
                <a:spcPts val="0"/>
              </a:spcAft>
              <a:buClr>
                <a:schemeClr val="lt1"/>
              </a:buClr>
              <a:buSzPts val="1800"/>
              <a:buChar char="•"/>
              <a:defRPr/>
            </a:lvl3pPr>
            <a:lvl4pPr indent="-342900" lvl="3" marL="1828800" algn="l">
              <a:lnSpc>
                <a:spcPct val="90000"/>
              </a:lnSpc>
              <a:spcBef>
                <a:spcPts val="400"/>
              </a:spcBef>
              <a:spcAft>
                <a:spcPts val="0"/>
              </a:spcAft>
              <a:buClr>
                <a:schemeClr val="lt1"/>
              </a:buClr>
              <a:buSzPts val="1800"/>
              <a:buChar char="•"/>
              <a:defRPr/>
            </a:lvl4pPr>
            <a:lvl5pPr indent="-342900" lvl="4" marL="2286000" algn="l">
              <a:lnSpc>
                <a:spcPct val="90000"/>
              </a:lnSpc>
              <a:spcBef>
                <a:spcPts val="400"/>
              </a:spcBef>
              <a:spcAft>
                <a:spcPts val="0"/>
              </a:spcAft>
              <a:buClr>
                <a:schemeClr val="lt1"/>
              </a:buClr>
              <a:buSzPts val="1800"/>
              <a:buChar char="•"/>
              <a:defRPr/>
            </a:lvl5pPr>
            <a:lvl6pPr indent="-342900" lvl="5" marL="2743200" algn="l">
              <a:lnSpc>
                <a:spcPct val="90000"/>
              </a:lnSpc>
              <a:spcBef>
                <a:spcPts val="400"/>
              </a:spcBef>
              <a:spcAft>
                <a:spcPts val="0"/>
              </a:spcAft>
              <a:buClr>
                <a:schemeClr val="lt1"/>
              </a:buClr>
              <a:buSzPts val="1800"/>
              <a:buChar char="•"/>
              <a:defRPr/>
            </a:lvl6pPr>
            <a:lvl7pPr indent="-342900" lvl="6" marL="3200400" algn="l">
              <a:lnSpc>
                <a:spcPct val="90000"/>
              </a:lnSpc>
              <a:spcBef>
                <a:spcPts val="400"/>
              </a:spcBef>
              <a:spcAft>
                <a:spcPts val="0"/>
              </a:spcAft>
              <a:buClr>
                <a:schemeClr val="lt1"/>
              </a:buClr>
              <a:buSzPts val="1800"/>
              <a:buChar char="•"/>
              <a:defRPr/>
            </a:lvl7pPr>
            <a:lvl8pPr indent="-342900" lvl="7" marL="3657600" algn="l">
              <a:lnSpc>
                <a:spcPct val="90000"/>
              </a:lnSpc>
              <a:spcBef>
                <a:spcPts val="400"/>
              </a:spcBef>
              <a:spcAft>
                <a:spcPts val="0"/>
              </a:spcAft>
              <a:buClr>
                <a:schemeClr val="lt1"/>
              </a:buClr>
              <a:buSzPts val="1800"/>
              <a:buChar char="•"/>
              <a:defRPr/>
            </a:lvl8pPr>
            <a:lvl9pPr indent="-342900" lvl="8" marL="4114800" algn="l">
              <a:lnSpc>
                <a:spcPct val="90000"/>
              </a:lnSpc>
              <a:spcBef>
                <a:spcPts val="400"/>
              </a:spcBef>
              <a:spcAft>
                <a:spcPts val="0"/>
              </a:spcAft>
              <a:buClr>
                <a:schemeClr val="lt1"/>
              </a:buClr>
              <a:buSzPts val="1800"/>
              <a:buChar char="•"/>
              <a:defRPr/>
            </a:lvl9pPr>
          </a:lstStyle>
          <a:p/>
        </p:txBody>
      </p:sp>
      <p:sp>
        <p:nvSpPr>
          <p:cNvPr id="44" name="Google Shape;44;p28"/>
          <p:cNvSpPr txBox="1"/>
          <p:nvPr>
            <p:ph idx="3" type="body"/>
          </p:nvPr>
        </p:nvSpPr>
        <p:spPr>
          <a:xfrm>
            <a:off x="3703320" y="1793241"/>
            <a:ext cx="3109913" cy="878839"/>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800"/>
              </a:spcBef>
              <a:spcAft>
                <a:spcPts val="0"/>
              </a:spcAft>
              <a:buClr>
                <a:schemeClr val="lt1"/>
              </a:buClr>
              <a:buSzPts val="1920"/>
              <a:buNone/>
              <a:defRPr b="1" sz="1920"/>
            </a:lvl1pPr>
            <a:lvl2pPr indent="-228600" lvl="1" marL="914400" algn="l">
              <a:lnSpc>
                <a:spcPct val="90000"/>
              </a:lnSpc>
              <a:spcBef>
                <a:spcPts val="400"/>
              </a:spcBef>
              <a:spcAft>
                <a:spcPts val="0"/>
              </a:spcAft>
              <a:buClr>
                <a:schemeClr val="lt1"/>
              </a:buClr>
              <a:buSzPts val="1600"/>
              <a:buNone/>
              <a:defRPr b="1" sz="1600"/>
            </a:lvl2pPr>
            <a:lvl3pPr indent="-228600" lvl="2" marL="1371600" algn="l">
              <a:lnSpc>
                <a:spcPct val="90000"/>
              </a:lnSpc>
              <a:spcBef>
                <a:spcPts val="400"/>
              </a:spcBef>
              <a:spcAft>
                <a:spcPts val="0"/>
              </a:spcAft>
              <a:buClr>
                <a:schemeClr val="lt1"/>
              </a:buClr>
              <a:buSzPts val="1440"/>
              <a:buNone/>
              <a:defRPr b="1" sz="1440"/>
            </a:lvl3pPr>
            <a:lvl4pPr indent="-228600" lvl="3" marL="1828800" algn="l">
              <a:lnSpc>
                <a:spcPct val="90000"/>
              </a:lnSpc>
              <a:spcBef>
                <a:spcPts val="400"/>
              </a:spcBef>
              <a:spcAft>
                <a:spcPts val="0"/>
              </a:spcAft>
              <a:buClr>
                <a:schemeClr val="lt1"/>
              </a:buClr>
              <a:buSzPts val="1280"/>
              <a:buNone/>
              <a:defRPr b="1" sz="1280"/>
            </a:lvl4pPr>
            <a:lvl5pPr indent="-228600" lvl="4" marL="2286000" algn="l">
              <a:lnSpc>
                <a:spcPct val="90000"/>
              </a:lnSpc>
              <a:spcBef>
                <a:spcPts val="400"/>
              </a:spcBef>
              <a:spcAft>
                <a:spcPts val="0"/>
              </a:spcAft>
              <a:buClr>
                <a:schemeClr val="lt1"/>
              </a:buClr>
              <a:buSzPts val="1280"/>
              <a:buNone/>
              <a:defRPr b="1" sz="1280"/>
            </a:lvl5pPr>
            <a:lvl6pPr indent="-228600" lvl="5" marL="2743200" algn="l">
              <a:lnSpc>
                <a:spcPct val="90000"/>
              </a:lnSpc>
              <a:spcBef>
                <a:spcPts val="400"/>
              </a:spcBef>
              <a:spcAft>
                <a:spcPts val="0"/>
              </a:spcAft>
              <a:buClr>
                <a:schemeClr val="lt1"/>
              </a:buClr>
              <a:buSzPts val="1280"/>
              <a:buNone/>
              <a:defRPr b="1" sz="1280"/>
            </a:lvl6pPr>
            <a:lvl7pPr indent="-228600" lvl="6" marL="3200400" algn="l">
              <a:lnSpc>
                <a:spcPct val="90000"/>
              </a:lnSpc>
              <a:spcBef>
                <a:spcPts val="400"/>
              </a:spcBef>
              <a:spcAft>
                <a:spcPts val="0"/>
              </a:spcAft>
              <a:buClr>
                <a:schemeClr val="lt1"/>
              </a:buClr>
              <a:buSzPts val="1280"/>
              <a:buNone/>
              <a:defRPr b="1" sz="1280"/>
            </a:lvl7pPr>
            <a:lvl8pPr indent="-228600" lvl="7" marL="3657600" algn="l">
              <a:lnSpc>
                <a:spcPct val="90000"/>
              </a:lnSpc>
              <a:spcBef>
                <a:spcPts val="400"/>
              </a:spcBef>
              <a:spcAft>
                <a:spcPts val="0"/>
              </a:spcAft>
              <a:buClr>
                <a:schemeClr val="lt1"/>
              </a:buClr>
              <a:buSzPts val="1280"/>
              <a:buNone/>
              <a:defRPr b="1" sz="1280"/>
            </a:lvl8pPr>
            <a:lvl9pPr indent="-228600" lvl="8" marL="4114800" algn="l">
              <a:lnSpc>
                <a:spcPct val="90000"/>
              </a:lnSpc>
              <a:spcBef>
                <a:spcPts val="400"/>
              </a:spcBef>
              <a:spcAft>
                <a:spcPts val="0"/>
              </a:spcAft>
              <a:buClr>
                <a:schemeClr val="lt1"/>
              </a:buClr>
              <a:buSzPts val="1280"/>
              <a:buNone/>
              <a:defRPr b="1" sz="1280"/>
            </a:lvl9pPr>
          </a:lstStyle>
          <a:p/>
        </p:txBody>
      </p:sp>
      <p:sp>
        <p:nvSpPr>
          <p:cNvPr id="45" name="Google Shape;45;p28"/>
          <p:cNvSpPr txBox="1"/>
          <p:nvPr>
            <p:ph idx="4" type="body"/>
          </p:nvPr>
        </p:nvSpPr>
        <p:spPr>
          <a:xfrm>
            <a:off x="3703320" y="2672080"/>
            <a:ext cx="3109913" cy="393022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00"/>
              </a:spcBef>
              <a:spcAft>
                <a:spcPts val="0"/>
              </a:spcAft>
              <a:buClr>
                <a:schemeClr val="lt1"/>
              </a:buClr>
              <a:buSzPts val="1800"/>
              <a:buChar char="•"/>
              <a:defRPr/>
            </a:lvl1pPr>
            <a:lvl2pPr indent="-342900" lvl="1" marL="914400" algn="l">
              <a:lnSpc>
                <a:spcPct val="90000"/>
              </a:lnSpc>
              <a:spcBef>
                <a:spcPts val="400"/>
              </a:spcBef>
              <a:spcAft>
                <a:spcPts val="0"/>
              </a:spcAft>
              <a:buClr>
                <a:schemeClr val="lt1"/>
              </a:buClr>
              <a:buSzPts val="1800"/>
              <a:buChar char="•"/>
              <a:defRPr/>
            </a:lvl2pPr>
            <a:lvl3pPr indent="-342900" lvl="2" marL="1371600" algn="l">
              <a:lnSpc>
                <a:spcPct val="90000"/>
              </a:lnSpc>
              <a:spcBef>
                <a:spcPts val="400"/>
              </a:spcBef>
              <a:spcAft>
                <a:spcPts val="0"/>
              </a:spcAft>
              <a:buClr>
                <a:schemeClr val="lt1"/>
              </a:buClr>
              <a:buSzPts val="1800"/>
              <a:buChar char="•"/>
              <a:defRPr/>
            </a:lvl3pPr>
            <a:lvl4pPr indent="-342900" lvl="3" marL="1828800" algn="l">
              <a:lnSpc>
                <a:spcPct val="90000"/>
              </a:lnSpc>
              <a:spcBef>
                <a:spcPts val="400"/>
              </a:spcBef>
              <a:spcAft>
                <a:spcPts val="0"/>
              </a:spcAft>
              <a:buClr>
                <a:schemeClr val="lt1"/>
              </a:buClr>
              <a:buSzPts val="1800"/>
              <a:buChar char="•"/>
              <a:defRPr/>
            </a:lvl4pPr>
            <a:lvl5pPr indent="-342900" lvl="4" marL="2286000" algn="l">
              <a:lnSpc>
                <a:spcPct val="90000"/>
              </a:lnSpc>
              <a:spcBef>
                <a:spcPts val="400"/>
              </a:spcBef>
              <a:spcAft>
                <a:spcPts val="0"/>
              </a:spcAft>
              <a:buClr>
                <a:schemeClr val="lt1"/>
              </a:buClr>
              <a:buSzPts val="1800"/>
              <a:buChar char="•"/>
              <a:defRPr/>
            </a:lvl5pPr>
            <a:lvl6pPr indent="-342900" lvl="5" marL="2743200" algn="l">
              <a:lnSpc>
                <a:spcPct val="90000"/>
              </a:lnSpc>
              <a:spcBef>
                <a:spcPts val="400"/>
              </a:spcBef>
              <a:spcAft>
                <a:spcPts val="0"/>
              </a:spcAft>
              <a:buClr>
                <a:schemeClr val="lt1"/>
              </a:buClr>
              <a:buSzPts val="1800"/>
              <a:buChar char="•"/>
              <a:defRPr/>
            </a:lvl6pPr>
            <a:lvl7pPr indent="-342900" lvl="6" marL="3200400" algn="l">
              <a:lnSpc>
                <a:spcPct val="90000"/>
              </a:lnSpc>
              <a:spcBef>
                <a:spcPts val="400"/>
              </a:spcBef>
              <a:spcAft>
                <a:spcPts val="0"/>
              </a:spcAft>
              <a:buClr>
                <a:schemeClr val="lt1"/>
              </a:buClr>
              <a:buSzPts val="1800"/>
              <a:buChar char="•"/>
              <a:defRPr/>
            </a:lvl7pPr>
            <a:lvl8pPr indent="-342900" lvl="7" marL="3657600" algn="l">
              <a:lnSpc>
                <a:spcPct val="90000"/>
              </a:lnSpc>
              <a:spcBef>
                <a:spcPts val="400"/>
              </a:spcBef>
              <a:spcAft>
                <a:spcPts val="0"/>
              </a:spcAft>
              <a:buClr>
                <a:schemeClr val="lt1"/>
              </a:buClr>
              <a:buSzPts val="1800"/>
              <a:buChar char="•"/>
              <a:defRPr/>
            </a:lvl8pPr>
            <a:lvl9pPr indent="-342900" lvl="8" marL="4114800" algn="l">
              <a:lnSpc>
                <a:spcPct val="90000"/>
              </a:lnSpc>
              <a:spcBef>
                <a:spcPts val="400"/>
              </a:spcBef>
              <a:spcAft>
                <a:spcPts val="0"/>
              </a:spcAft>
              <a:buClr>
                <a:schemeClr val="lt1"/>
              </a:buClr>
              <a:buSzPts val="1800"/>
              <a:buChar char="•"/>
              <a:defRPr/>
            </a:lvl9pPr>
          </a:lstStyle>
          <a:p/>
        </p:txBody>
      </p:sp>
      <p:sp>
        <p:nvSpPr>
          <p:cNvPr id="46" name="Google Shape;46;p28"/>
          <p:cNvSpPr txBox="1"/>
          <p:nvPr>
            <p:ph idx="10" type="dt"/>
          </p:nvPr>
        </p:nvSpPr>
        <p:spPr>
          <a:xfrm>
            <a:off x="502920" y="6780108"/>
            <a:ext cx="1645920" cy="38946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8"/>
          <p:cNvSpPr txBox="1"/>
          <p:nvPr>
            <p:ph idx="11" type="ftr"/>
          </p:nvPr>
        </p:nvSpPr>
        <p:spPr>
          <a:xfrm>
            <a:off x="2423160" y="6780108"/>
            <a:ext cx="2468880" cy="38946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8"/>
          <p:cNvSpPr txBox="1"/>
          <p:nvPr>
            <p:ph idx="12" type="sldNum"/>
          </p:nvPr>
        </p:nvSpPr>
        <p:spPr>
          <a:xfrm>
            <a:off x="5166360" y="6780108"/>
            <a:ext cx="1645920" cy="38946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9"/>
          <p:cNvSpPr txBox="1"/>
          <p:nvPr>
            <p:ph type="title"/>
          </p:nvPr>
        </p:nvSpPr>
        <p:spPr>
          <a:xfrm>
            <a:off x="502920" y="389468"/>
            <a:ext cx="6309360" cy="141393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9"/>
          <p:cNvSpPr txBox="1"/>
          <p:nvPr>
            <p:ph idx="10" type="dt"/>
          </p:nvPr>
        </p:nvSpPr>
        <p:spPr>
          <a:xfrm>
            <a:off x="502920" y="6780108"/>
            <a:ext cx="1645920" cy="38946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9"/>
          <p:cNvSpPr txBox="1"/>
          <p:nvPr>
            <p:ph idx="11" type="ftr"/>
          </p:nvPr>
        </p:nvSpPr>
        <p:spPr>
          <a:xfrm>
            <a:off x="2423160" y="6780108"/>
            <a:ext cx="2468880" cy="38946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9"/>
          <p:cNvSpPr txBox="1"/>
          <p:nvPr>
            <p:ph idx="12" type="sldNum"/>
          </p:nvPr>
        </p:nvSpPr>
        <p:spPr>
          <a:xfrm>
            <a:off x="5166360" y="6780108"/>
            <a:ext cx="1645920" cy="38946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30"/>
          <p:cNvSpPr txBox="1"/>
          <p:nvPr>
            <p:ph idx="10" type="dt"/>
          </p:nvPr>
        </p:nvSpPr>
        <p:spPr>
          <a:xfrm>
            <a:off x="502920" y="6780108"/>
            <a:ext cx="1645920" cy="38946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0"/>
          <p:cNvSpPr txBox="1"/>
          <p:nvPr>
            <p:ph idx="11" type="ftr"/>
          </p:nvPr>
        </p:nvSpPr>
        <p:spPr>
          <a:xfrm>
            <a:off x="2423160" y="6780108"/>
            <a:ext cx="2468880" cy="38946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0"/>
          <p:cNvSpPr txBox="1"/>
          <p:nvPr>
            <p:ph idx="12" type="sldNum"/>
          </p:nvPr>
        </p:nvSpPr>
        <p:spPr>
          <a:xfrm>
            <a:off x="5166360" y="6780108"/>
            <a:ext cx="1645920" cy="38946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1"/>
          <p:cNvSpPr txBox="1"/>
          <p:nvPr>
            <p:ph type="title"/>
          </p:nvPr>
        </p:nvSpPr>
        <p:spPr>
          <a:xfrm>
            <a:off x="503873" y="487680"/>
            <a:ext cx="2359342" cy="170688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560"/>
              <a:buFont typeface="Calibri"/>
              <a:buNone/>
              <a:defRPr sz="256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1"/>
          <p:cNvSpPr txBox="1"/>
          <p:nvPr>
            <p:ph idx="1" type="body"/>
          </p:nvPr>
        </p:nvSpPr>
        <p:spPr>
          <a:xfrm>
            <a:off x="3109913" y="1053255"/>
            <a:ext cx="3703320" cy="5198533"/>
          </a:xfrm>
          <a:prstGeom prst="rect">
            <a:avLst/>
          </a:prstGeom>
          <a:noFill/>
          <a:ln>
            <a:noFill/>
          </a:ln>
        </p:spPr>
        <p:txBody>
          <a:bodyPr anchorCtr="0" anchor="t" bIns="45700" lIns="91425" spcFirstLastPara="1" rIns="91425" wrap="square" tIns="45700">
            <a:normAutofit/>
          </a:bodyPr>
          <a:lstStyle>
            <a:lvl1pPr indent="-391160" lvl="0" marL="457200" algn="l">
              <a:lnSpc>
                <a:spcPct val="90000"/>
              </a:lnSpc>
              <a:spcBef>
                <a:spcPts val="800"/>
              </a:spcBef>
              <a:spcAft>
                <a:spcPts val="0"/>
              </a:spcAft>
              <a:buClr>
                <a:schemeClr val="lt1"/>
              </a:buClr>
              <a:buSzPts val="2560"/>
              <a:buChar char="•"/>
              <a:defRPr sz="2560"/>
            </a:lvl1pPr>
            <a:lvl2pPr indent="-370840" lvl="1" marL="914400" algn="l">
              <a:lnSpc>
                <a:spcPct val="90000"/>
              </a:lnSpc>
              <a:spcBef>
                <a:spcPts val="400"/>
              </a:spcBef>
              <a:spcAft>
                <a:spcPts val="0"/>
              </a:spcAft>
              <a:buClr>
                <a:schemeClr val="lt1"/>
              </a:buClr>
              <a:buSzPts val="2240"/>
              <a:buChar char="•"/>
              <a:defRPr sz="2240"/>
            </a:lvl2pPr>
            <a:lvl3pPr indent="-350519" lvl="2" marL="1371600" algn="l">
              <a:lnSpc>
                <a:spcPct val="90000"/>
              </a:lnSpc>
              <a:spcBef>
                <a:spcPts val="400"/>
              </a:spcBef>
              <a:spcAft>
                <a:spcPts val="0"/>
              </a:spcAft>
              <a:buClr>
                <a:schemeClr val="lt1"/>
              </a:buClr>
              <a:buSzPts val="1920"/>
              <a:buChar char="•"/>
              <a:defRPr sz="1920"/>
            </a:lvl3pPr>
            <a:lvl4pPr indent="-330200" lvl="3" marL="1828800" algn="l">
              <a:lnSpc>
                <a:spcPct val="90000"/>
              </a:lnSpc>
              <a:spcBef>
                <a:spcPts val="400"/>
              </a:spcBef>
              <a:spcAft>
                <a:spcPts val="0"/>
              </a:spcAft>
              <a:buClr>
                <a:schemeClr val="lt1"/>
              </a:buClr>
              <a:buSzPts val="1600"/>
              <a:buChar char="•"/>
              <a:defRPr sz="1600"/>
            </a:lvl4pPr>
            <a:lvl5pPr indent="-330200" lvl="4" marL="2286000" algn="l">
              <a:lnSpc>
                <a:spcPct val="90000"/>
              </a:lnSpc>
              <a:spcBef>
                <a:spcPts val="400"/>
              </a:spcBef>
              <a:spcAft>
                <a:spcPts val="0"/>
              </a:spcAft>
              <a:buClr>
                <a:schemeClr val="lt1"/>
              </a:buClr>
              <a:buSzPts val="1600"/>
              <a:buChar char="•"/>
              <a:defRPr sz="1600"/>
            </a:lvl5pPr>
            <a:lvl6pPr indent="-330200" lvl="5" marL="2743200" algn="l">
              <a:lnSpc>
                <a:spcPct val="90000"/>
              </a:lnSpc>
              <a:spcBef>
                <a:spcPts val="400"/>
              </a:spcBef>
              <a:spcAft>
                <a:spcPts val="0"/>
              </a:spcAft>
              <a:buClr>
                <a:schemeClr val="lt1"/>
              </a:buClr>
              <a:buSzPts val="1600"/>
              <a:buChar char="•"/>
              <a:defRPr sz="1600"/>
            </a:lvl6pPr>
            <a:lvl7pPr indent="-330200" lvl="6" marL="3200400" algn="l">
              <a:lnSpc>
                <a:spcPct val="90000"/>
              </a:lnSpc>
              <a:spcBef>
                <a:spcPts val="400"/>
              </a:spcBef>
              <a:spcAft>
                <a:spcPts val="0"/>
              </a:spcAft>
              <a:buClr>
                <a:schemeClr val="lt1"/>
              </a:buClr>
              <a:buSzPts val="1600"/>
              <a:buChar char="•"/>
              <a:defRPr sz="1600"/>
            </a:lvl7pPr>
            <a:lvl8pPr indent="-330200" lvl="7" marL="3657600" algn="l">
              <a:lnSpc>
                <a:spcPct val="90000"/>
              </a:lnSpc>
              <a:spcBef>
                <a:spcPts val="400"/>
              </a:spcBef>
              <a:spcAft>
                <a:spcPts val="0"/>
              </a:spcAft>
              <a:buClr>
                <a:schemeClr val="lt1"/>
              </a:buClr>
              <a:buSzPts val="1600"/>
              <a:buChar char="•"/>
              <a:defRPr sz="1600"/>
            </a:lvl8pPr>
            <a:lvl9pPr indent="-330200" lvl="8" marL="4114800" algn="l">
              <a:lnSpc>
                <a:spcPct val="90000"/>
              </a:lnSpc>
              <a:spcBef>
                <a:spcPts val="400"/>
              </a:spcBef>
              <a:spcAft>
                <a:spcPts val="0"/>
              </a:spcAft>
              <a:buClr>
                <a:schemeClr val="lt1"/>
              </a:buClr>
              <a:buSzPts val="1600"/>
              <a:buChar char="•"/>
              <a:defRPr sz="1600"/>
            </a:lvl9pPr>
          </a:lstStyle>
          <a:p/>
        </p:txBody>
      </p:sp>
      <p:sp>
        <p:nvSpPr>
          <p:cNvPr id="61" name="Google Shape;61;p31"/>
          <p:cNvSpPr txBox="1"/>
          <p:nvPr>
            <p:ph idx="2" type="body"/>
          </p:nvPr>
        </p:nvSpPr>
        <p:spPr>
          <a:xfrm>
            <a:off x="503873" y="2194560"/>
            <a:ext cx="2359342" cy="406569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800"/>
              </a:spcBef>
              <a:spcAft>
                <a:spcPts val="0"/>
              </a:spcAft>
              <a:buClr>
                <a:schemeClr val="lt1"/>
              </a:buClr>
              <a:buSzPts val="1280"/>
              <a:buNone/>
              <a:defRPr sz="1280"/>
            </a:lvl1pPr>
            <a:lvl2pPr indent="-228600" lvl="1" marL="914400" algn="l">
              <a:lnSpc>
                <a:spcPct val="90000"/>
              </a:lnSpc>
              <a:spcBef>
                <a:spcPts val="400"/>
              </a:spcBef>
              <a:spcAft>
                <a:spcPts val="0"/>
              </a:spcAft>
              <a:buClr>
                <a:schemeClr val="lt1"/>
              </a:buClr>
              <a:buSzPts val="1120"/>
              <a:buNone/>
              <a:defRPr sz="1120"/>
            </a:lvl2pPr>
            <a:lvl3pPr indent="-228600" lvl="2" marL="1371600" algn="l">
              <a:lnSpc>
                <a:spcPct val="90000"/>
              </a:lnSpc>
              <a:spcBef>
                <a:spcPts val="400"/>
              </a:spcBef>
              <a:spcAft>
                <a:spcPts val="0"/>
              </a:spcAft>
              <a:buClr>
                <a:schemeClr val="lt1"/>
              </a:buClr>
              <a:buSzPts val="960"/>
              <a:buNone/>
              <a:defRPr sz="960"/>
            </a:lvl3pPr>
            <a:lvl4pPr indent="-228600" lvl="3" marL="1828800" algn="l">
              <a:lnSpc>
                <a:spcPct val="90000"/>
              </a:lnSpc>
              <a:spcBef>
                <a:spcPts val="400"/>
              </a:spcBef>
              <a:spcAft>
                <a:spcPts val="0"/>
              </a:spcAft>
              <a:buClr>
                <a:schemeClr val="lt1"/>
              </a:buClr>
              <a:buSzPts val="800"/>
              <a:buNone/>
              <a:defRPr sz="800"/>
            </a:lvl4pPr>
            <a:lvl5pPr indent="-228600" lvl="4" marL="2286000" algn="l">
              <a:lnSpc>
                <a:spcPct val="90000"/>
              </a:lnSpc>
              <a:spcBef>
                <a:spcPts val="400"/>
              </a:spcBef>
              <a:spcAft>
                <a:spcPts val="0"/>
              </a:spcAft>
              <a:buClr>
                <a:schemeClr val="lt1"/>
              </a:buClr>
              <a:buSzPts val="800"/>
              <a:buNone/>
              <a:defRPr sz="800"/>
            </a:lvl5pPr>
            <a:lvl6pPr indent="-228600" lvl="5" marL="2743200" algn="l">
              <a:lnSpc>
                <a:spcPct val="90000"/>
              </a:lnSpc>
              <a:spcBef>
                <a:spcPts val="400"/>
              </a:spcBef>
              <a:spcAft>
                <a:spcPts val="0"/>
              </a:spcAft>
              <a:buClr>
                <a:schemeClr val="lt1"/>
              </a:buClr>
              <a:buSzPts val="800"/>
              <a:buNone/>
              <a:defRPr sz="800"/>
            </a:lvl6pPr>
            <a:lvl7pPr indent="-228600" lvl="6" marL="3200400" algn="l">
              <a:lnSpc>
                <a:spcPct val="90000"/>
              </a:lnSpc>
              <a:spcBef>
                <a:spcPts val="400"/>
              </a:spcBef>
              <a:spcAft>
                <a:spcPts val="0"/>
              </a:spcAft>
              <a:buClr>
                <a:schemeClr val="lt1"/>
              </a:buClr>
              <a:buSzPts val="800"/>
              <a:buNone/>
              <a:defRPr sz="800"/>
            </a:lvl7pPr>
            <a:lvl8pPr indent="-228600" lvl="7" marL="3657600" algn="l">
              <a:lnSpc>
                <a:spcPct val="90000"/>
              </a:lnSpc>
              <a:spcBef>
                <a:spcPts val="400"/>
              </a:spcBef>
              <a:spcAft>
                <a:spcPts val="0"/>
              </a:spcAft>
              <a:buClr>
                <a:schemeClr val="lt1"/>
              </a:buClr>
              <a:buSzPts val="800"/>
              <a:buNone/>
              <a:defRPr sz="800"/>
            </a:lvl8pPr>
            <a:lvl9pPr indent="-228600" lvl="8" marL="4114800" algn="l">
              <a:lnSpc>
                <a:spcPct val="90000"/>
              </a:lnSpc>
              <a:spcBef>
                <a:spcPts val="400"/>
              </a:spcBef>
              <a:spcAft>
                <a:spcPts val="0"/>
              </a:spcAft>
              <a:buClr>
                <a:schemeClr val="lt1"/>
              </a:buClr>
              <a:buSzPts val="800"/>
              <a:buNone/>
              <a:defRPr sz="800"/>
            </a:lvl9pPr>
          </a:lstStyle>
          <a:p/>
        </p:txBody>
      </p:sp>
      <p:sp>
        <p:nvSpPr>
          <p:cNvPr id="62" name="Google Shape;62;p31"/>
          <p:cNvSpPr txBox="1"/>
          <p:nvPr>
            <p:ph idx="10" type="dt"/>
          </p:nvPr>
        </p:nvSpPr>
        <p:spPr>
          <a:xfrm>
            <a:off x="502920" y="6780108"/>
            <a:ext cx="1645920" cy="38946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1"/>
          <p:cNvSpPr txBox="1"/>
          <p:nvPr>
            <p:ph idx="11" type="ftr"/>
          </p:nvPr>
        </p:nvSpPr>
        <p:spPr>
          <a:xfrm>
            <a:off x="2423160" y="6780108"/>
            <a:ext cx="2468880" cy="38946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1"/>
          <p:cNvSpPr txBox="1"/>
          <p:nvPr>
            <p:ph idx="12" type="sldNum"/>
          </p:nvPr>
        </p:nvSpPr>
        <p:spPr>
          <a:xfrm>
            <a:off x="5166360" y="6780108"/>
            <a:ext cx="1645920" cy="38946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2"/>
          <p:cNvSpPr txBox="1"/>
          <p:nvPr>
            <p:ph type="title"/>
          </p:nvPr>
        </p:nvSpPr>
        <p:spPr>
          <a:xfrm>
            <a:off x="503873" y="487680"/>
            <a:ext cx="2359342" cy="170688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560"/>
              <a:buFont typeface="Calibri"/>
              <a:buNone/>
              <a:defRPr sz="256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2"/>
          <p:cNvSpPr/>
          <p:nvPr>
            <p:ph idx="2" type="pic"/>
          </p:nvPr>
        </p:nvSpPr>
        <p:spPr>
          <a:xfrm>
            <a:off x="3109913" y="1053255"/>
            <a:ext cx="3703320" cy="5198533"/>
          </a:xfrm>
          <a:prstGeom prst="rect">
            <a:avLst/>
          </a:prstGeom>
          <a:noFill/>
          <a:ln>
            <a:noFill/>
          </a:ln>
        </p:spPr>
      </p:sp>
      <p:sp>
        <p:nvSpPr>
          <p:cNvPr id="68" name="Google Shape;68;p32"/>
          <p:cNvSpPr txBox="1"/>
          <p:nvPr>
            <p:ph idx="1" type="body"/>
          </p:nvPr>
        </p:nvSpPr>
        <p:spPr>
          <a:xfrm>
            <a:off x="503873" y="2194560"/>
            <a:ext cx="2359342" cy="406569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800"/>
              </a:spcBef>
              <a:spcAft>
                <a:spcPts val="0"/>
              </a:spcAft>
              <a:buClr>
                <a:schemeClr val="lt1"/>
              </a:buClr>
              <a:buSzPts val="1280"/>
              <a:buNone/>
              <a:defRPr sz="1280"/>
            </a:lvl1pPr>
            <a:lvl2pPr indent="-228600" lvl="1" marL="914400" algn="l">
              <a:lnSpc>
                <a:spcPct val="90000"/>
              </a:lnSpc>
              <a:spcBef>
                <a:spcPts val="400"/>
              </a:spcBef>
              <a:spcAft>
                <a:spcPts val="0"/>
              </a:spcAft>
              <a:buClr>
                <a:schemeClr val="lt1"/>
              </a:buClr>
              <a:buSzPts val="1120"/>
              <a:buNone/>
              <a:defRPr sz="1120"/>
            </a:lvl2pPr>
            <a:lvl3pPr indent="-228600" lvl="2" marL="1371600" algn="l">
              <a:lnSpc>
                <a:spcPct val="90000"/>
              </a:lnSpc>
              <a:spcBef>
                <a:spcPts val="400"/>
              </a:spcBef>
              <a:spcAft>
                <a:spcPts val="0"/>
              </a:spcAft>
              <a:buClr>
                <a:schemeClr val="lt1"/>
              </a:buClr>
              <a:buSzPts val="960"/>
              <a:buNone/>
              <a:defRPr sz="960"/>
            </a:lvl3pPr>
            <a:lvl4pPr indent="-228600" lvl="3" marL="1828800" algn="l">
              <a:lnSpc>
                <a:spcPct val="90000"/>
              </a:lnSpc>
              <a:spcBef>
                <a:spcPts val="400"/>
              </a:spcBef>
              <a:spcAft>
                <a:spcPts val="0"/>
              </a:spcAft>
              <a:buClr>
                <a:schemeClr val="lt1"/>
              </a:buClr>
              <a:buSzPts val="800"/>
              <a:buNone/>
              <a:defRPr sz="800"/>
            </a:lvl4pPr>
            <a:lvl5pPr indent="-228600" lvl="4" marL="2286000" algn="l">
              <a:lnSpc>
                <a:spcPct val="90000"/>
              </a:lnSpc>
              <a:spcBef>
                <a:spcPts val="400"/>
              </a:spcBef>
              <a:spcAft>
                <a:spcPts val="0"/>
              </a:spcAft>
              <a:buClr>
                <a:schemeClr val="lt1"/>
              </a:buClr>
              <a:buSzPts val="800"/>
              <a:buNone/>
              <a:defRPr sz="800"/>
            </a:lvl5pPr>
            <a:lvl6pPr indent="-228600" lvl="5" marL="2743200" algn="l">
              <a:lnSpc>
                <a:spcPct val="90000"/>
              </a:lnSpc>
              <a:spcBef>
                <a:spcPts val="400"/>
              </a:spcBef>
              <a:spcAft>
                <a:spcPts val="0"/>
              </a:spcAft>
              <a:buClr>
                <a:schemeClr val="lt1"/>
              </a:buClr>
              <a:buSzPts val="800"/>
              <a:buNone/>
              <a:defRPr sz="800"/>
            </a:lvl6pPr>
            <a:lvl7pPr indent="-228600" lvl="6" marL="3200400" algn="l">
              <a:lnSpc>
                <a:spcPct val="90000"/>
              </a:lnSpc>
              <a:spcBef>
                <a:spcPts val="400"/>
              </a:spcBef>
              <a:spcAft>
                <a:spcPts val="0"/>
              </a:spcAft>
              <a:buClr>
                <a:schemeClr val="lt1"/>
              </a:buClr>
              <a:buSzPts val="800"/>
              <a:buNone/>
              <a:defRPr sz="800"/>
            </a:lvl7pPr>
            <a:lvl8pPr indent="-228600" lvl="7" marL="3657600" algn="l">
              <a:lnSpc>
                <a:spcPct val="90000"/>
              </a:lnSpc>
              <a:spcBef>
                <a:spcPts val="400"/>
              </a:spcBef>
              <a:spcAft>
                <a:spcPts val="0"/>
              </a:spcAft>
              <a:buClr>
                <a:schemeClr val="lt1"/>
              </a:buClr>
              <a:buSzPts val="800"/>
              <a:buNone/>
              <a:defRPr sz="800"/>
            </a:lvl8pPr>
            <a:lvl9pPr indent="-228600" lvl="8" marL="4114800" algn="l">
              <a:lnSpc>
                <a:spcPct val="90000"/>
              </a:lnSpc>
              <a:spcBef>
                <a:spcPts val="400"/>
              </a:spcBef>
              <a:spcAft>
                <a:spcPts val="0"/>
              </a:spcAft>
              <a:buClr>
                <a:schemeClr val="lt1"/>
              </a:buClr>
              <a:buSzPts val="800"/>
              <a:buNone/>
              <a:defRPr sz="800"/>
            </a:lvl9pPr>
          </a:lstStyle>
          <a:p/>
        </p:txBody>
      </p:sp>
      <p:sp>
        <p:nvSpPr>
          <p:cNvPr id="69" name="Google Shape;69;p32"/>
          <p:cNvSpPr txBox="1"/>
          <p:nvPr>
            <p:ph idx="10" type="dt"/>
          </p:nvPr>
        </p:nvSpPr>
        <p:spPr>
          <a:xfrm>
            <a:off x="502920" y="6780108"/>
            <a:ext cx="1645920" cy="38946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2"/>
          <p:cNvSpPr txBox="1"/>
          <p:nvPr>
            <p:ph idx="11" type="ftr"/>
          </p:nvPr>
        </p:nvSpPr>
        <p:spPr>
          <a:xfrm>
            <a:off x="2423160" y="6780108"/>
            <a:ext cx="2468880" cy="38946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2"/>
          <p:cNvSpPr txBox="1"/>
          <p:nvPr>
            <p:ph idx="12" type="sldNum"/>
          </p:nvPr>
        </p:nvSpPr>
        <p:spPr>
          <a:xfrm>
            <a:off x="5166360" y="6780108"/>
            <a:ext cx="1645920" cy="38946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23"/>
          <p:cNvSpPr txBox="1"/>
          <p:nvPr>
            <p:ph type="title"/>
          </p:nvPr>
        </p:nvSpPr>
        <p:spPr>
          <a:xfrm>
            <a:off x="502920" y="389468"/>
            <a:ext cx="6309360" cy="1413934"/>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3520"/>
              <a:buFont typeface="Calibri"/>
              <a:buNone/>
              <a:defRPr b="0" i="0" sz="352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3"/>
          <p:cNvSpPr txBox="1"/>
          <p:nvPr>
            <p:ph idx="1" type="body"/>
          </p:nvPr>
        </p:nvSpPr>
        <p:spPr>
          <a:xfrm>
            <a:off x="502920" y="1947333"/>
            <a:ext cx="6309360" cy="4641427"/>
          </a:xfrm>
          <a:prstGeom prst="rect">
            <a:avLst/>
          </a:prstGeom>
          <a:noFill/>
          <a:ln>
            <a:noFill/>
          </a:ln>
        </p:spPr>
        <p:txBody>
          <a:bodyPr anchorCtr="0" anchor="t" bIns="45700" lIns="91425" spcFirstLastPara="1" rIns="91425" wrap="square" tIns="45700">
            <a:normAutofit/>
          </a:bodyPr>
          <a:lstStyle>
            <a:lvl1pPr indent="-370840" lvl="0" marL="457200" marR="0" rtl="0" algn="l">
              <a:lnSpc>
                <a:spcPct val="90000"/>
              </a:lnSpc>
              <a:spcBef>
                <a:spcPts val="800"/>
              </a:spcBef>
              <a:spcAft>
                <a:spcPts val="0"/>
              </a:spcAft>
              <a:buClr>
                <a:schemeClr val="lt1"/>
              </a:buClr>
              <a:buSzPts val="2240"/>
              <a:buFont typeface="Arial"/>
              <a:buChar char="•"/>
              <a:defRPr b="0" i="0" sz="2240" u="none" cap="none" strike="noStrike">
                <a:solidFill>
                  <a:schemeClr val="lt1"/>
                </a:solidFill>
                <a:latin typeface="Calibri"/>
                <a:ea typeface="Calibri"/>
                <a:cs typeface="Calibri"/>
                <a:sym typeface="Calibri"/>
              </a:defRPr>
            </a:lvl1pPr>
            <a:lvl2pPr indent="-350519" lvl="1" marL="914400" marR="0" rtl="0" algn="l">
              <a:lnSpc>
                <a:spcPct val="90000"/>
              </a:lnSpc>
              <a:spcBef>
                <a:spcPts val="400"/>
              </a:spcBef>
              <a:spcAft>
                <a:spcPts val="0"/>
              </a:spcAft>
              <a:buClr>
                <a:schemeClr val="lt1"/>
              </a:buClr>
              <a:buSzPts val="1920"/>
              <a:buFont typeface="Arial"/>
              <a:buChar char="•"/>
              <a:defRPr b="0" i="0" sz="1920" u="none" cap="none" strike="noStrike">
                <a:solidFill>
                  <a:schemeClr val="lt1"/>
                </a:solidFill>
                <a:latin typeface="Calibri"/>
                <a:ea typeface="Calibri"/>
                <a:cs typeface="Calibri"/>
                <a:sym typeface="Calibri"/>
              </a:defRPr>
            </a:lvl2pPr>
            <a:lvl3pPr indent="-330200" lvl="2" marL="1371600" marR="0" rtl="0" algn="l">
              <a:lnSpc>
                <a:spcPct val="90000"/>
              </a:lnSpc>
              <a:spcBef>
                <a:spcPts val="4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3pPr>
            <a:lvl4pPr indent="-320039" lvl="3" marL="1828800" marR="0" rtl="0" algn="l">
              <a:lnSpc>
                <a:spcPct val="90000"/>
              </a:lnSpc>
              <a:spcBef>
                <a:spcPts val="400"/>
              </a:spcBef>
              <a:spcAft>
                <a:spcPts val="0"/>
              </a:spcAft>
              <a:buClr>
                <a:schemeClr val="lt1"/>
              </a:buClr>
              <a:buSzPts val="1440"/>
              <a:buFont typeface="Arial"/>
              <a:buChar char="•"/>
              <a:defRPr b="0" i="0" sz="1440" u="none" cap="none" strike="noStrike">
                <a:solidFill>
                  <a:schemeClr val="lt1"/>
                </a:solidFill>
                <a:latin typeface="Calibri"/>
                <a:ea typeface="Calibri"/>
                <a:cs typeface="Calibri"/>
                <a:sym typeface="Calibri"/>
              </a:defRPr>
            </a:lvl4pPr>
            <a:lvl5pPr indent="-320039" lvl="4" marL="2286000" marR="0" rtl="0" algn="l">
              <a:lnSpc>
                <a:spcPct val="90000"/>
              </a:lnSpc>
              <a:spcBef>
                <a:spcPts val="400"/>
              </a:spcBef>
              <a:spcAft>
                <a:spcPts val="0"/>
              </a:spcAft>
              <a:buClr>
                <a:schemeClr val="lt1"/>
              </a:buClr>
              <a:buSzPts val="1440"/>
              <a:buFont typeface="Arial"/>
              <a:buChar char="•"/>
              <a:defRPr b="0" i="0" sz="1440" u="none" cap="none" strike="noStrike">
                <a:solidFill>
                  <a:schemeClr val="lt1"/>
                </a:solidFill>
                <a:latin typeface="Calibri"/>
                <a:ea typeface="Calibri"/>
                <a:cs typeface="Calibri"/>
                <a:sym typeface="Calibri"/>
              </a:defRPr>
            </a:lvl5pPr>
            <a:lvl6pPr indent="-320039" lvl="5" marL="2743200" marR="0" rtl="0" algn="l">
              <a:lnSpc>
                <a:spcPct val="90000"/>
              </a:lnSpc>
              <a:spcBef>
                <a:spcPts val="400"/>
              </a:spcBef>
              <a:spcAft>
                <a:spcPts val="0"/>
              </a:spcAft>
              <a:buClr>
                <a:schemeClr val="lt1"/>
              </a:buClr>
              <a:buSzPts val="1440"/>
              <a:buFont typeface="Arial"/>
              <a:buChar char="•"/>
              <a:defRPr b="0" i="0" sz="1440" u="none" cap="none" strike="noStrike">
                <a:solidFill>
                  <a:schemeClr val="lt1"/>
                </a:solidFill>
                <a:latin typeface="Calibri"/>
                <a:ea typeface="Calibri"/>
                <a:cs typeface="Calibri"/>
                <a:sym typeface="Calibri"/>
              </a:defRPr>
            </a:lvl6pPr>
            <a:lvl7pPr indent="-320039" lvl="6" marL="3200400" marR="0" rtl="0" algn="l">
              <a:lnSpc>
                <a:spcPct val="90000"/>
              </a:lnSpc>
              <a:spcBef>
                <a:spcPts val="400"/>
              </a:spcBef>
              <a:spcAft>
                <a:spcPts val="0"/>
              </a:spcAft>
              <a:buClr>
                <a:schemeClr val="lt1"/>
              </a:buClr>
              <a:buSzPts val="1440"/>
              <a:buFont typeface="Arial"/>
              <a:buChar char="•"/>
              <a:defRPr b="0" i="0" sz="1440" u="none" cap="none" strike="noStrike">
                <a:solidFill>
                  <a:schemeClr val="lt1"/>
                </a:solidFill>
                <a:latin typeface="Calibri"/>
                <a:ea typeface="Calibri"/>
                <a:cs typeface="Calibri"/>
                <a:sym typeface="Calibri"/>
              </a:defRPr>
            </a:lvl7pPr>
            <a:lvl8pPr indent="-320040" lvl="7" marL="3657600" marR="0" rtl="0" algn="l">
              <a:lnSpc>
                <a:spcPct val="90000"/>
              </a:lnSpc>
              <a:spcBef>
                <a:spcPts val="400"/>
              </a:spcBef>
              <a:spcAft>
                <a:spcPts val="0"/>
              </a:spcAft>
              <a:buClr>
                <a:schemeClr val="lt1"/>
              </a:buClr>
              <a:buSzPts val="1440"/>
              <a:buFont typeface="Arial"/>
              <a:buChar char="•"/>
              <a:defRPr b="0" i="0" sz="1440" u="none" cap="none" strike="noStrike">
                <a:solidFill>
                  <a:schemeClr val="lt1"/>
                </a:solidFill>
                <a:latin typeface="Calibri"/>
                <a:ea typeface="Calibri"/>
                <a:cs typeface="Calibri"/>
                <a:sym typeface="Calibri"/>
              </a:defRPr>
            </a:lvl8pPr>
            <a:lvl9pPr indent="-320040" lvl="8" marL="4114800" marR="0" rtl="0" algn="l">
              <a:lnSpc>
                <a:spcPct val="90000"/>
              </a:lnSpc>
              <a:spcBef>
                <a:spcPts val="400"/>
              </a:spcBef>
              <a:spcAft>
                <a:spcPts val="0"/>
              </a:spcAft>
              <a:buClr>
                <a:schemeClr val="lt1"/>
              </a:buClr>
              <a:buSzPts val="1440"/>
              <a:buFont typeface="Arial"/>
              <a:buChar char="•"/>
              <a:defRPr b="0" i="0" sz="1440" u="none" cap="none" strike="noStrike">
                <a:solidFill>
                  <a:schemeClr val="lt1"/>
                </a:solidFill>
                <a:latin typeface="Calibri"/>
                <a:ea typeface="Calibri"/>
                <a:cs typeface="Calibri"/>
                <a:sym typeface="Calibri"/>
              </a:defRPr>
            </a:lvl9pPr>
          </a:lstStyle>
          <a:p/>
        </p:txBody>
      </p:sp>
      <p:sp>
        <p:nvSpPr>
          <p:cNvPr id="12" name="Google Shape;12;p23"/>
          <p:cNvSpPr txBox="1"/>
          <p:nvPr>
            <p:ph idx="10" type="dt"/>
          </p:nvPr>
        </p:nvSpPr>
        <p:spPr>
          <a:xfrm>
            <a:off x="502920" y="6780108"/>
            <a:ext cx="1645920" cy="389467"/>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6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 name="Google Shape;13;p23"/>
          <p:cNvSpPr txBox="1"/>
          <p:nvPr>
            <p:ph idx="11" type="ftr"/>
          </p:nvPr>
        </p:nvSpPr>
        <p:spPr>
          <a:xfrm>
            <a:off x="2423160" y="6780108"/>
            <a:ext cx="2468880" cy="389467"/>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6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 name="Google Shape;14;p23"/>
          <p:cNvSpPr txBox="1"/>
          <p:nvPr>
            <p:ph idx="12" type="sldNum"/>
          </p:nvPr>
        </p:nvSpPr>
        <p:spPr>
          <a:xfrm>
            <a:off x="5166360" y="6780108"/>
            <a:ext cx="1645920" cy="38946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60" u="none" cap="none" strike="noStrike">
                <a:solidFill>
                  <a:schemeClr val="lt1"/>
                </a:solidFill>
                <a:latin typeface="Calibri"/>
                <a:ea typeface="Calibri"/>
                <a:cs typeface="Calibri"/>
                <a:sym typeface="Calibri"/>
              </a:defRPr>
            </a:lvl1pPr>
            <a:lvl2pPr indent="0" lvl="1" marL="0" marR="0" rtl="0" algn="r">
              <a:spcBef>
                <a:spcPts val="0"/>
              </a:spcBef>
              <a:buNone/>
              <a:defRPr b="0" i="0" sz="960" u="none" cap="none" strike="noStrike">
                <a:solidFill>
                  <a:schemeClr val="lt1"/>
                </a:solidFill>
                <a:latin typeface="Calibri"/>
                <a:ea typeface="Calibri"/>
                <a:cs typeface="Calibri"/>
                <a:sym typeface="Calibri"/>
              </a:defRPr>
            </a:lvl2pPr>
            <a:lvl3pPr indent="0" lvl="2" marL="0" marR="0" rtl="0" algn="r">
              <a:spcBef>
                <a:spcPts val="0"/>
              </a:spcBef>
              <a:buNone/>
              <a:defRPr b="0" i="0" sz="960" u="none" cap="none" strike="noStrike">
                <a:solidFill>
                  <a:schemeClr val="lt1"/>
                </a:solidFill>
                <a:latin typeface="Calibri"/>
                <a:ea typeface="Calibri"/>
                <a:cs typeface="Calibri"/>
                <a:sym typeface="Calibri"/>
              </a:defRPr>
            </a:lvl3pPr>
            <a:lvl4pPr indent="0" lvl="3" marL="0" marR="0" rtl="0" algn="r">
              <a:spcBef>
                <a:spcPts val="0"/>
              </a:spcBef>
              <a:buNone/>
              <a:defRPr b="0" i="0" sz="960" u="none" cap="none" strike="noStrike">
                <a:solidFill>
                  <a:schemeClr val="lt1"/>
                </a:solidFill>
                <a:latin typeface="Calibri"/>
                <a:ea typeface="Calibri"/>
                <a:cs typeface="Calibri"/>
                <a:sym typeface="Calibri"/>
              </a:defRPr>
            </a:lvl4pPr>
            <a:lvl5pPr indent="0" lvl="4" marL="0" marR="0" rtl="0" algn="r">
              <a:spcBef>
                <a:spcPts val="0"/>
              </a:spcBef>
              <a:buNone/>
              <a:defRPr b="0" i="0" sz="960" u="none" cap="none" strike="noStrike">
                <a:solidFill>
                  <a:schemeClr val="lt1"/>
                </a:solidFill>
                <a:latin typeface="Calibri"/>
                <a:ea typeface="Calibri"/>
                <a:cs typeface="Calibri"/>
                <a:sym typeface="Calibri"/>
              </a:defRPr>
            </a:lvl5pPr>
            <a:lvl6pPr indent="0" lvl="5" marL="0" marR="0" rtl="0" algn="r">
              <a:spcBef>
                <a:spcPts val="0"/>
              </a:spcBef>
              <a:buNone/>
              <a:defRPr b="0" i="0" sz="960" u="none" cap="none" strike="noStrike">
                <a:solidFill>
                  <a:schemeClr val="lt1"/>
                </a:solidFill>
                <a:latin typeface="Calibri"/>
                <a:ea typeface="Calibri"/>
                <a:cs typeface="Calibri"/>
                <a:sym typeface="Calibri"/>
              </a:defRPr>
            </a:lvl6pPr>
            <a:lvl7pPr indent="0" lvl="6" marL="0" marR="0" rtl="0" algn="r">
              <a:spcBef>
                <a:spcPts val="0"/>
              </a:spcBef>
              <a:buNone/>
              <a:defRPr b="0" i="0" sz="960" u="none" cap="none" strike="noStrike">
                <a:solidFill>
                  <a:schemeClr val="lt1"/>
                </a:solidFill>
                <a:latin typeface="Calibri"/>
                <a:ea typeface="Calibri"/>
                <a:cs typeface="Calibri"/>
                <a:sym typeface="Calibri"/>
              </a:defRPr>
            </a:lvl7pPr>
            <a:lvl8pPr indent="0" lvl="7" marL="0" marR="0" rtl="0" algn="r">
              <a:spcBef>
                <a:spcPts val="0"/>
              </a:spcBef>
              <a:buNone/>
              <a:defRPr b="0" i="0" sz="960" u="none" cap="none" strike="noStrike">
                <a:solidFill>
                  <a:schemeClr val="lt1"/>
                </a:solidFill>
                <a:latin typeface="Calibri"/>
                <a:ea typeface="Calibri"/>
                <a:cs typeface="Calibri"/>
                <a:sym typeface="Calibri"/>
              </a:defRPr>
            </a:lvl8pPr>
            <a:lvl9pPr indent="0" lvl="8" marL="0" marR="0" rtl="0" algn="r">
              <a:spcBef>
                <a:spcPts val="0"/>
              </a:spcBef>
              <a:buNone/>
              <a:defRPr b="0" i="0" sz="96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13.png"/><Relationship Id="rId5"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1.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pic>
        <p:nvPicPr>
          <p:cNvPr descr="Text&#10;&#10;Description automatically generated with medium confidence" id="89" name="Google Shape;89;p1"/>
          <p:cNvPicPr preferRelativeResize="0"/>
          <p:nvPr/>
        </p:nvPicPr>
        <p:blipFill rotWithShape="1">
          <a:blip r:embed="rId3">
            <a:alphaModFix/>
          </a:blip>
          <a:srcRect b="0" l="0" r="0" t="0"/>
          <a:stretch/>
        </p:blipFill>
        <p:spPr>
          <a:xfrm>
            <a:off x="0" y="0"/>
            <a:ext cx="7315200" cy="7315200"/>
          </a:xfrm>
          <a:prstGeom prst="rect">
            <a:avLst/>
          </a:prstGeom>
          <a:noFill/>
          <a:ln>
            <a:noFill/>
          </a:ln>
        </p:spPr>
      </p:pic>
      <p:pic>
        <p:nvPicPr>
          <p:cNvPr id="90" name="Google Shape;90;p1"/>
          <p:cNvPicPr preferRelativeResize="0"/>
          <p:nvPr/>
        </p:nvPicPr>
        <p:blipFill>
          <a:blip r:embed="rId4">
            <a:alphaModFix/>
          </a:blip>
          <a:stretch>
            <a:fillRect/>
          </a:stretch>
        </p:blipFill>
        <p:spPr>
          <a:xfrm>
            <a:off x="0" y="0"/>
            <a:ext cx="7315199" cy="73151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descr="Diagram&#10;&#10;Description automatically generated with medium confidence" id="152" name="Google Shape;152;p9"/>
          <p:cNvPicPr preferRelativeResize="0"/>
          <p:nvPr/>
        </p:nvPicPr>
        <p:blipFill rotWithShape="1">
          <a:blip r:embed="rId3">
            <a:alphaModFix/>
          </a:blip>
          <a:srcRect b="0" l="0" r="0" t="0"/>
          <a:stretch/>
        </p:blipFill>
        <p:spPr>
          <a:xfrm>
            <a:off x="0" y="0"/>
            <a:ext cx="7315200" cy="7315200"/>
          </a:xfrm>
          <a:prstGeom prst="rect">
            <a:avLst/>
          </a:prstGeom>
          <a:noFill/>
          <a:ln>
            <a:noFill/>
          </a:ln>
        </p:spPr>
      </p:pic>
      <p:pic>
        <p:nvPicPr>
          <p:cNvPr id="153" name="Google Shape;153;p9"/>
          <p:cNvPicPr preferRelativeResize="0"/>
          <p:nvPr/>
        </p:nvPicPr>
        <p:blipFill>
          <a:blip r:embed="rId4">
            <a:alphaModFix/>
          </a:blip>
          <a:stretch>
            <a:fillRect/>
          </a:stretch>
        </p:blipFill>
        <p:spPr>
          <a:xfrm>
            <a:off x="0" y="0"/>
            <a:ext cx="7315199" cy="73151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descr="A picture containing text, businesscard, screenshot&#10;&#10;Description automatically generated" id="159" name="Google Shape;159;p10"/>
          <p:cNvPicPr preferRelativeResize="0"/>
          <p:nvPr/>
        </p:nvPicPr>
        <p:blipFill rotWithShape="1">
          <a:blip r:embed="rId3">
            <a:alphaModFix/>
          </a:blip>
          <a:srcRect b="0" l="0" r="0" t="0"/>
          <a:stretch/>
        </p:blipFill>
        <p:spPr>
          <a:xfrm>
            <a:off x="0" y="0"/>
            <a:ext cx="7315200" cy="7315200"/>
          </a:xfrm>
          <a:prstGeom prst="rect">
            <a:avLst/>
          </a:prstGeom>
          <a:noFill/>
          <a:ln>
            <a:noFill/>
          </a:ln>
        </p:spPr>
      </p:pic>
      <p:pic>
        <p:nvPicPr>
          <p:cNvPr id="160" name="Google Shape;160;p10"/>
          <p:cNvPicPr preferRelativeResize="0"/>
          <p:nvPr/>
        </p:nvPicPr>
        <p:blipFill>
          <a:blip r:embed="rId4">
            <a:alphaModFix/>
          </a:blip>
          <a:stretch>
            <a:fillRect/>
          </a:stretch>
        </p:blipFill>
        <p:spPr>
          <a:xfrm>
            <a:off x="0" y="0"/>
            <a:ext cx="7315199" cy="73151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descr="Text&#10;&#10;Description automatically generated" id="165" name="Google Shape;165;p11"/>
          <p:cNvPicPr preferRelativeResize="0"/>
          <p:nvPr/>
        </p:nvPicPr>
        <p:blipFill rotWithShape="1">
          <a:blip r:embed="rId3">
            <a:alphaModFix/>
          </a:blip>
          <a:srcRect b="0" l="0" r="0" t="0"/>
          <a:stretch/>
        </p:blipFill>
        <p:spPr>
          <a:xfrm>
            <a:off x="0" y="0"/>
            <a:ext cx="7315200" cy="7315200"/>
          </a:xfrm>
          <a:prstGeom prst="rect">
            <a:avLst/>
          </a:prstGeom>
          <a:noFill/>
          <a:ln>
            <a:noFill/>
          </a:ln>
        </p:spPr>
      </p:pic>
      <p:pic>
        <p:nvPicPr>
          <p:cNvPr id="166" name="Google Shape;166;p11"/>
          <p:cNvPicPr preferRelativeResize="0"/>
          <p:nvPr/>
        </p:nvPicPr>
        <p:blipFill>
          <a:blip r:embed="rId4">
            <a:alphaModFix/>
          </a:blip>
          <a:stretch>
            <a:fillRect/>
          </a:stretch>
        </p:blipFill>
        <p:spPr>
          <a:xfrm>
            <a:off x="0" y="0"/>
            <a:ext cx="7315199" cy="73151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1" name="Shape 171"/>
        <p:cNvGrpSpPr/>
        <p:nvPr/>
      </p:nvGrpSpPr>
      <p:grpSpPr>
        <a:xfrm>
          <a:off x="0" y="0"/>
          <a:ext cx="0" cy="0"/>
          <a:chOff x="0" y="0"/>
          <a:chExt cx="0" cy="0"/>
        </a:xfrm>
      </p:grpSpPr>
      <p:pic>
        <p:nvPicPr>
          <p:cNvPr descr="Diagram, text&#10;&#10;Description automatically generated" id="172" name="Google Shape;172;p12"/>
          <p:cNvPicPr preferRelativeResize="0"/>
          <p:nvPr/>
        </p:nvPicPr>
        <p:blipFill rotWithShape="1">
          <a:blip r:embed="rId3">
            <a:alphaModFix/>
          </a:blip>
          <a:srcRect b="0" l="0" r="0" t="0"/>
          <a:stretch/>
        </p:blipFill>
        <p:spPr>
          <a:xfrm>
            <a:off x="0" y="0"/>
            <a:ext cx="7315200" cy="7315200"/>
          </a:xfrm>
          <a:prstGeom prst="rect">
            <a:avLst/>
          </a:prstGeom>
          <a:noFill/>
          <a:ln>
            <a:noFill/>
          </a:ln>
        </p:spPr>
      </p:pic>
      <p:pic>
        <p:nvPicPr>
          <p:cNvPr id="173" name="Google Shape;173;p12"/>
          <p:cNvPicPr preferRelativeResize="0"/>
          <p:nvPr/>
        </p:nvPicPr>
        <p:blipFill>
          <a:blip r:embed="rId4">
            <a:alphaModFix/>
          </a:blip>
          <a:stretch>
            <a:fillRect/>
          </a:stretch>
        </p:blipFill>
        <p:spPr>
          <a:xfrm>
            <a:off x="0" y="0"/>
            <a:ext cx="7315199" cy="73151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 name="Shape 178"/>
        <p:cNvGrpSpPr/>
        <p:nvPr/>
      </p:nvGrpSpPr>
      <p:grpSpPr>
        <a:xfrm>
          <a:off x="0" y="0"/>
          <a:ext cx="0" cy="0"/>
          <a:chOff x="0" y="0"/>
          <a:chExt cx="0" cy="0"/>
        </a:xfrm>
      </p:grpSpPr>
      <p:pic>
        <p:nvPicPr>
          <p:cNvPr descr="Text&#10;&#10;Description automatically generated" id="179" name="Google Shape;179;p13"/>
          <p:cNvPicPr preferRelativeResize="0"/>
          <p:nvPr/>
        </p:nvPicPr>
        <p:blipFill rotWithShape="1">
          <a:blip r:embed="rId3">
            <a:alphaModFix/>
          </a:blip>
          <a:srcRect b="0" l="0" r="0" t="0"/>
          <a:stretch/>
        </p:blipFill>
        <p:spPr>
          <a:xfrm>
            <a:off x="0" y="0"/>
            <a:ext cx="7315200" cy="7315200"/>
          </a:xfrm>
          <a:prstGeom prst="rect">
            <a:avLst/>
          </a:prstGeom>
          <a:noFill/>
          <a:ln>
            <a:noFill/>
          </a:ln>
        </p:spPr>
      </p:pic>
      <p:pic>
        <p:nvPicPr>
          <p:cNvPr id="180" name="Google Shape;180;p13"/>
          <p:cNvPicPr preferRelativeResize="0"/>
          <p:nvPr/>
        </p:nvPicPr>
        <p:blipFill>
          <a:blip r:embed="rId4">
            <a:alphaModFix/>
          </a:blip>
          <a:stretch>
            <a:fillRect/>
          </a:stretch>
        </p:blipFill>
        <p:spPr>
          <a:xfrm>
            <a:off x="0" y="0"/>
            <a:ext cx="7315199" cy="73151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4" name="Shape 184"/>
        <p:cNvGrpSpPr/>
        <p:nvPr/>
      </p:nvGrpSpPr>
      <p:grpSpPr>
        <a:xfrm>
          <a:off x="0" y="0"/>
          <a:ext cx="0" cy="0"/>
          <a:chOff x="0" y="0"/>
          <a:chExt cx="0" cy="0"/>
        </a:xfrm>
      </p:grpSpPr>
      <p:pic>
        <p:nvPicPr>
          <p:cNvPr id="185" name="Google Shape;185;p14"/>
          <p:cNvPicPr preferRelativeResize="0"/>
          <p:nvPr/>
        </p:nvPicPr>
        <p:blipFill rotWithShape="1">
          <a:blip r:embed="rId3">
            <a:alphaModFix/>
          </a:blip>
          <a:srcRect b="0" l="0" r="0" t="0"/>
          <a:stretch/>
        </p:blipFill>
        <p:spPr>
          <a:xfrm>
            <a:off x="0" y="0"/>
            <a:ext cx="7315200" cy="7315200"/>
          </a:xfrm>
          <a:prstGeom prst="rect">
            <a:avLst/>
          </a:prstGeom>
          <a:noFill/>
          <a:ln>
            <a:noFill/>
          </a:ln>
        </p:spPr>
      </p:pic>
      <p:pic>
        <p:nvPicPr>
          <p:cNvPr id="186" name="Google Shape;186;p14"/>
          <p:cNvPicPr preferRelativeResize="0"/>
          <p:nvPr/>
        </p:nvPicPr>
        <p:blipFill>
          <a:blip r:embed="rId4">
            <a:alphaModFix/>
          </a:blip>
          <a:stretch>
            <a:fillRect/>
          </a:stretch>
        </p:blipFill>
        <p:spPr>
          <a:xfrm>
            <a:off x="0" y="0"/>
            <a:ext cx="7315199" cy="73151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 name="Shape 190"/>
        <p:cNvGrpSpPr/>
        <p:nvPr/>
      </p:nvGrpSpPr>
      <p:grpSpPr>
        <a:xfrm>
          <a:off x="0" y="0"/>
          <a:ext cx="0" cy="0"/>
          <a:chOff x="0" y="0"/>
          <a:chExt cx="0" cy="0"/>
        </a:xfrm>
      </p:grpSpPr>
      <p:pic>
        <p:nvPicPr>
          <p:cNvPr descr="Diagram&#10;&#10;Description automatically generated with low confidence" id="191" name="Google Shape;191;p15"/>
          <p:cNvPicPr preferRelativeResize="0"/>
          <p:nvPr/>
        </p:nvPicPr>
        <p:blipFill rotWithShape="1">
          <a:blip r:embed="rId3">
            <a:alphaModFix/>
          </a:blip>
          <a:srcRect b="0" l="0" r="0" t="0"/>
          <a:stretch/>
        </p:blipFill>
        <p:spPr>
          <a:xfrm>
            <a:off x="0" y="0"/>
            <a:ext cx="7315200" cy="7315200"/>
          </a:xfrm>
          <a:prstGeom prst="rect">
            <a:avLst/>
          </a:prstGeom>
          <a:noFill/>
          <a:ln>
            <a:noFill/>
          </a:ln>
        </p:spPr>
      </p:pic>
      <p:pic>
        <p:nvPicPr>
          <p:cNvPr id="192" name="Google Shape;192;p15"/>
          <p:cNvPicPr preferRelativeResize="0"/>
          <p:nvPr/>
        </p:nvPicPr>
        <p:blipFill>
          <a:blip r:embed="rId4">
            <a:alphaModFix/>
          </a:blip>
          <a:stretch>
            <a:fillRect/>
          </a:stretch>
        </p:blipFill>
        <p:spPr>
          <a:xfrm>
            <a:off x="0" y="0"/>
            <a:ext cx="7315199" cy="73151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descr="Diagram&#10;&#10;Description automatically generated" id="198" name="Google Shape;198;p16"/>
          <p:cNvPicPr preferRelativeResize="0"/>
          <p:nvPr/>
        </p:nvPicPr>
        <p:blipFill rotWithShape="1">
          <a:blip r:embed="rId3">
            <a:alphaModFix/>
          </a:blip>
          <a:srcRect b="0" l="0" r="0" t="0"/>
          <a:stretch/>
        </p:blipFill>
        <p:spPr>
          <a:xfrm>
            <a:off x="0" y="0"/>
            <a:ext cx="7315200" cy="7315200"/>
          </a:xfrm>
          <a:prstGeom prst="rect">
            <a:avLst/>
          </a:prstGeom>
          <a:noFill/>
          <a:ln>
            <a:noFill/>
          </a:ln>
        </p:spPr>
      </p:pic>
      <p:pic>
        <p:nvPicPr>
          <p:cNvPr id="199" name="Google Shape;199;p16"/>
          <p:cNvPicPr preferRelativeResize="0"/>
          <p:nvPr/>
        </p:nvPicPr>
        <p:blipFill>
          <a:blip r:embed="rId4">
            <a:alphaModFix/>
          </a:blip>
          <a:stretch>
            <a:fillRect/>
          </a:stretch>
        </p:blipFill>
        <p:spPr>
          <a:xfrm>
            <a:off x="0" y="0"/>
            <a:ext cx="7315199" cy="73151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descr="Text, whiteboard&#10;&#10;Description automatically generated" id="204" name="Google Shape;204;p17"/>
          <p:cNvPicPr preferRelativeResize="0"/>
          <p:nvPr/>
        </p:nvPicPr>
        <p:blipFill rotWithShape="1">
          <a:blip r:embed="rId3">
            <a:alphaModFix/>
          </a:blip>
          <a:srcRect b="0" l="0" r="0" t="0"/>
          <a:stretch/>
        </p:blipFill>
        <p:spPr>
          <a:xfrm>
            <a:off x="0" y="0"/>
            <a:ext cx="7315200" cy="7315200"/>
          </a:xfrm>
          <a:prstGeom prst="rect">
            <a:avLst/>
          </a:prstGeom>
          <a:noFill/>
          <a:ln>
            <a:noFill/>
          </a:ln>
        </p:spPr>
      </p:pic>
      <p:pic>
        <p:nvPicPr>
          <p:cNvPr id="205" name="Google Shape;205;p17"/>
          <p:cNvPicPr preferRelativeResize="0"/>
          <p:nvPr/>
        </p:nvPicPr>
        <p:blipFill>
          <a:blip r:embed="rId4">
            <a:alphaModFix/>
          </a:blip>
          <a:stretch>
            <a:fillRect/>
          </a:stretch>
        </p:blipFill>
        <p:spPr>
          <a:xfrm>
            <a:off x="0" y="0"/>
            <a:ext cx="7315199" cy="73151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0" name="Shape 210"/>
        <p:cNvGrpSpPr/>
        <p:nvPr/>
      </p:nvGrpSpPr>
      <p:grpSpPr>
        <a:xfrm>
          <a:off x="0" y="0"/>
          <a:ext cx="0" cy="0"/>
          <a:chOff x="0" y="0"/>
          <a:chExt cx="0" cy="0"/>
        </a:xfrm>
      </p:grpSpPr>
      <p:pic>
        <p:nvPicPr>
          <p:cNvPr descr="Diagram, text&#10;&#10;Description automatically generated" id="211" name="Google Shape;211;p18"/>
          <p:cNvPicPr preferRelativeResize="0"/>
          <p:nvPr/>
        </p:nvPicPr>
        <p:blipFill rotWithShape="1">
          <a:blip r:embed="rId3">
            <a:alphaModFix/>
          </a:blip>
          <a:srcRect b="0" l="0" r="0" t="0"/>
          <a:stretch/>
        </p:blipFill>
        <p:spPr>
          <a:xfrm>
            <a:off x="0" y="0"/>
            <a:ext cx="7315200" cy="7315200"/>
          </a:xfrm>
          <a:prstGeom prst="rect">
            <a:avLst/>
          </a:prstGeom>
          <a:noFill/>
          <a:ln>
            <a:noFill/>
          </a:ln>
        </p:spPr>
      </p:pic>
      <p:pic>
        <p:nvPicPr>
          <p:cNvPr id="212" name="Google Shape;212;p18"/>
          <p:cNvPicPr preferRelativeResize="0"/>
          <p:nvPr/>
        </p:nvPicPr>
        <p:blipFill>
          <a:blip r:embed="rId4">
            <a:alphaModFix/>
          </a:blip>
          <a:stretch>
            <a:fillRect/>
          </a:stretch>
        </p:blipFill>
        <p:spPr>
          <a:xfrm>
            <a:off x="0" y="0"/>
            <a:ext cx="7315199" cy="73151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C0A9"/>
        </a:solidFill>
      </p:bgPr>
    </p:bg>
    <p:spTree>
      <p:nvGrpSpPr>
        <p:cNvPr id="95" name="Shape 95"/>
        <p:cNvGrpSpPr/>
        <p:nvPr/>
      </p:nvGrpSpPr>
      <p:grpSpPr>
        <a:xfrm>
          <a:off x="0" y="0"/>
          <a:ext cx="0" cy="0"/>
          <a:chOff x="0" y="0"/>
          <a:chExt cx="0" cy="0"/>
        </a:xfrm>
      </p:grpSpPr>
      <p:sp>
        <p:nvSpPr>
          <p:cNvPr id="96" name="Google Shape;96;p2"/>
          <p:cNvSpPr txBox="1"/>
          <p:nvPr/>
        </p:nvSpPr>
        <p:spPr>
          <a:xfrm>
            <a:off x="1948722" y="656778"/>
            <a:ext cx="5064570" cy="62478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u="none" cap="none" strike="noStrike">
                <a:solidFill>
                  <a:schemeClr val="dk1"/>
                </a:solidFill>
                <a:latin typeface="Calibri"/>
                <a:ea typeface="Calibri"/>
                <a:cs typeface="Calibri"/>
                <a:sym typeface="Calibri"/>
              </a:rPr>
              <a:t>Jesusita Soliz (he/they)</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Jesusita is a full-spectrum Doula supporting families in Albuquerque, NM. They are committed to fighting for reproductive justice and holding space for all people in their reproductive journeys. </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Kathleen Rojas (she/her)</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Kathleen is a bilingual (Spanish/English) full-circle Doula located in Española Valley and supporting families in Northern New Mexico. Her goal is to empower families in all aspects of their prenatal, birth and postpartum experience. She provides pregnancy education, nutritional guidance, physical and emotional labor support, as well as newborn and postpartum care.</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Danica Terrones (she/her)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Danica is a full spectrum doula supporting families in Southern New Mexico, with special emphasis on fertility and reproductive sovereignty for all birthing bodies. She has been involved with the “What is a Doula?” campaign in hopes that all New Mexicans will have access to the support and information during pivotal moments of their lives. </a:t>
            </a:r>
            <a:endParaRPr/>
          </a:p>
        </p:txBody>
      </p:sp>
      <p:pic>
        <p:nvPicPr>
          <p:cNvPr descr="A person smiling for the camera&#10;&#10;Description automatically generated with low confidence" id="97" name="Google Shape;97;p2"/>
          <p:cNvPicPr preferRelativeResize="0"/>
          <p:nvPr/>
        </p:nvPicPr>
        <p:blipFill rotWithShape="1">
          <a:blip r:embed="rId3">
            <a:alphaModFix/>
          </a:blip>
          <a:srcRect b="0" l="0" r="0" t="0"/>
          <a:stretch/>
        </p:blipFill>
        <p:spPr>
          <a:xfrm>
            <a:off x="226958" y="549571"/>
            <a:ext cx="1603948" cy="1540434"/>
          </a:xfrm>
          <a:prstGeom prst="rect">
            <a:avLst/>
          </a:prstGeom>
          <a:noFill/>
          <a:ln cap="flat" cmpd="sng" w="9525">
            <a:solidFill>
              <a:schemeClr val="dk1"/>
            </a:solidFill>
            <a:prstDash val="solid"/>
            <a:round/>
            <a:headEnd len="sm" w="sm" type="none"/>
            <a:tailEnd len="sm" w="sm" type="none"/>
          </a:ln>
        </p:spPr>
      </p:pic>
      <p:pic>
        <p:nvPicPr>
          <p:cNvPr descr="A person smiling at the camera&#10;&#10;Description automatically generated with medium confidence" id="98" name="Google Shape;98;p2"/>
          <p:cNvPicPr preferRelativeResize="0"/>
          <p:nvPr/>
        </p:nvPicPr>
        <p:blipFill rotWithShape="1">
          <a:blip r:embed="rId4">
            <a:alphaModFix/>
          </a:blip>
          <a:srcRect b="0" l="0" r="0" t="0"/>
          <a:stretch/>
        </p:blipFill>
        <p:spPr>
          <a:xfrm>
            <a:off x="225407" y="2545300"/>
            <a:ext cx="1605499" cy="1696915"/>
          </a:xfrm>
          <a:prstGeom prst="rect">
            <a:avLst/>
          </a:prstGeom>
          <a:noFill/>
          <a:ln cap="flat" cmpd="sng" w="9525">
            <a:solidFill>
              <a:schemeClr val="dk1"/>
            </a:solidFill>
            <a:prstDash val="solid"/>
            <a:round/>
            <a:headEnd len="sm" w="sm" type="none"/>
            <a:tailEnd len="sm" w="sm" type="none"/>
          </a:ln>
        </p:spPr>
      </p:pic>
      <p:pic>
        <p:nvPicPr>
          <p:cNvPr id="99" name="Google Shape;99;p2"/>
          <p:cNvPicPr preferRelativeResize="0"/>
          <p:nvPr/>
        </p:nvPicPr>
        <p:blipFill rotWithShape="1">
          <a:blip r:embed="rId5">
            <a:alphaModFix/>
          </a:blip>
          <a:srcRect b="0" l="0" r="0" t="0"/>
          <a:stretch/>
        </p:blipFill>
        <p:spPr>
          <a:xfrm>
            <a:off x="365588" y="4862400"/>
            <a:ext cx="1325135" cy="192371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descr="Diagram, text&#10;&#10;Description automatically generated" id="218" name="Google Shape;218;p19"/>
          <p:cNvPicPr preferRelativeResize="0"/>
          <p:nvPr/>
        </p:nvPicPr>
        <p:blipFill rotWithShape="1">
          <a:blip r:embed="rId3">
            <a:alphaModFix/>
          </a:blip>
          <a:srcRect b="0" l="0" r="0" t="0"/>
          <a:stretch/>
        </p:blipFill>
        <p:spPr>
          <a:xfrm>
            <a:off x="0" y="0"/>
            <a:ext cx="7315200" cy="7315200"/>
          </a:xfrm>
          <a:prstGeom prst="rect">
            <a:avLst/>
          </a:prstGeom>
          <a:noFill/>
          <a:ln>
            <a:noFill/>
          </a:ln>
        </p:spPr>
      </p:pic>
      <p:pic>
        <p:nvPicPr>
          <p:cNvPr id="219" name="Google Shape;219;p19"/>
          <p:cNvPicPr preferRelativeResize="0"/>
          <p:nvPr/>
        </p:nvPicPr>
        <p:blipFill>
          <a:blip r:embed="rId4">
            <a:alphaModFix/>
          </a:blip>
          <a:stretch>
            <a:fillRect/>
          </a:stretch>
        </p:blipFill>
        <p:spPr>
          <a:xfrm>
            <a:off x="0" y="0"/>
            <a:ext cx="7315199" cy="73151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descr="Text&#10;&#10;Description automatically generated" id="225" name="Google Shape;225;p20"/>
          <p:cNvPicPr preferRelativeResize="0"/>
          <p:nvPr/>
        </p:nvPicPr>
        <p:blipFill rotWithShape="1">
          <a:blip r:embed="rId3">
            <a:alphaModFix/>
          </a:blip>
          <a:srcRect b="0" l="0" r="0" t="0"/>
          <a:stretch/>
        </p:blipFill>
        <p:spPr>
          <a:xfrm>
            <a:off x="0" y="0"/>
            <a:ext cx="7315200" cy="7315200"/>
          </a:xfrm>
          <a:prstGeom prst="rect">
            <a:avLst/>
          </a:prstGeom>
          <a:noFill/>
          <a:ln>
            <a:noFill/>
          </a:ln>
        </p:spPr>
      </p:pic>
      <p:sp>
        <p:nvSpPr>
          <p:cNvPr id="226" name="Google Shape;226;p20"/>
          <p:cNvSpPr txBox="1"/>
          <p:nvPr/>
        </p:nvSpPr>
        <p:spPr>
          <a:xfrm>
            <a:off x="-51644" y="3075652"/>
            <a:ext cx="923181"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u="sng">
                <a:solidFill>
                  <a:schemeClr val="dk1"/>
                </a:solidFill>
                <a:latin typeface="Calibri"/>
                <a:ea typeface="Calibri"/>
                <a:cs typeface="Calibri"/>
                <a:sym typeface="Calibri"/>
              </a:rPr>
              <a:t>most</a:t>
            </a:r>
            <a:endParaRPr/>
          </a:p>
        </p:txBody>
      </p:sp>
      <p:pic>
        <p:nvPicPr>
          <p:cNvPr id="227" name="Google Shape;227;p20"/>
          <p:cNvPicPr preferRelativeResize="0"/>
          <p:nvPr/>
        </p:nvPicPr>
        <p:blipFill>
          <a:blip r:embed="rId4">
            <a:alphaModFix/>
          </a:blip>
          <a:stretch>
            <a:fillRect/>
          </a:stretch>
        </p:blipFill>
        <p:spPr>
          <a:xfrm>
            <a:off x="0" y="0"/>
            <a:ext cx="7315199" cy="73151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descr="Diagram&#10;&#10;Description automatically generated with low confidence" id="232" name="Google Shape;232;p21"/>
          <p:cNvPicPr preferRelativeResize="0"/>
          <p:nvPr/>
        </p:nvPicPr>
        <p:blipFill rotWithShape="1">
          <a:blip r:embed="rId3">
            <a:alphaModFix/>
          </a:blip>
          <a:srcRect b="0" l="0" r="0" t="0"/>
          <a:stretch/>
        </p:blipFill>
        <p:spPr>
          <a:xfrm>
            <a:off x="0" y="0"/>
            <a:ext cx="7315200" cy="7315200"/>
          </a:xfrm>
          <a:prstGeom prst="rect">
            <a:avLst/>
          </a:prstGeom>
          <a:noFill/>
          <a:ln>
            <a:noFill/>
          </a:ln>
        </p:spPr>
      </p:pic>
      <p:pic>
        <p:nvPicPr>
          <p:cNvPr id="233" name="Google Shape;233;p21"/>
          <p:cNvPicPr preferRelativeResize="0"/>
          <p:nvPr/>
        </p:nvPicPr>
        <p:blipFill>
          <a:blip r:embed="rId4">
            <a:alphaModFix/>
          </a:blip>
          <a:stretch>
            <a:fillRect/>
          </a:stretch>
        </p:blipFill>
        <p:spPr>
          <a:xfrm>
            <a:off x="0" y="0"/>
            <a:ext cx="7315199" cy="73151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descr="Text&#10;&#10;Description automatically generated with medium confidence" id="239" name="Google Shape;239;p22"/>
          <p:cNvPicPr preferRelativeResize="0"/>
          <p:nvPr/>
        </p:nvPicPr>
        <p:blipFill rotWithShape="1">
          <a:blip r:embed="rId3">
            <a:alphaModFix/>
          </a:blip>
          <a:srcRect b="0" l="0" r="0" t="0"/>
          <a:stretch/>
        </p:blipFill>
        <p:spPr>
          <a:xfrm>
            <a:off x="0" y="0"/>
            <a:ext cx="7315200" cy="7315200"/>
          </a:xfrm>
          <a:prstGeom prst="rect">
            <a:avLst/>
          </a:prstGeom>
          <a:noFill/>
          <a:ln>
            <a:noFill/>
          </a:ln>
        </p:spPr>
      </p:pic>
      <p:sp>
        <p:nvSpPr>
          <p:cNvPr id="240" name="Google Shape;240;p22"/>
          <p:cNvSpPr txBox="1"/>
          <p:nvPr/>
        </p:nvSpPr>
        <p:spPr>
          <a:xfrm>
            <a:off x="0" y="1709"/>
            <a:ext cx="7315200" cy="3584448"/>
          </a:xfrm>
          <a:prstGeom prst="rect">
            <a:avLst/>
          </a:prstGeom>
          <a:solidFill>
            <a:srgbClr val="E19E6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1200">
              <a:solidFill>
                <a:srgbClr val="8F1D3F"/>
              </a:solidFill>
              <a:latin typeface="Dancing Script"/>
              <a:ea typeface="Dancing Script"/>
              <a:cs typeface="Dancing Script"/>
              <a:sym typeface="Dancing Script"/>
            </a:endParaRPr>
          </a:p>
          <a:p>
            <a:pPr indent="0" lvl="0" marL="0" marR="0" rtl="0" algn="ctr">
              <a:spcBef>
                <a:spcPts val="0"/>
              </a:spcBef>
              <a:spcAft>
                <a:spcPts val="0"/>
              </a:spcAft>
              <a:buNone/>
            </a:pPr>
            <a:r>
              <a:rPr lang="en-US" sz="10000">
                <a:solidFill>
                  <a:srgbClr val="8F1D3F"/>
                </a:solidFill>
                <a:latin typeface="Dancing Script"/>
                <a:ea typeface="Dancing Script"/>
                <a:cs typeface="Dancing Script"/>
                <a:sym typeface="Dancing Script"/>
              </a:rPr>
              <a:t>Thank</a:t>
            </a:r>
            <a:r>
              <a:rPr lang="en-US" sz="10000">
                <a:solidFill>
                  <a:srgbClr val="5CC0A9"/>
                </a:solidFill>
                <a:latin typeface="Dancing Script"/>
                <a:ea typeface="Dancing Script"/>
                <a:cs typeface="Dancing Script"/>
                <a:sym typeface="Dancing Script"/>
              </a:rPr>
              <a:t> </a:t>
            </a:r>
            <a:r>
              <a:rPr lang="en-US" sz="10000">
                <a:solidFill>
                  <a:srgbClr val="8F1D3F"/>
                </a:solidFill>
                <a:latin typeface="Dancing Script"/>
                <a:ea typeface="Dancing Script"/>
                <a:cs typeface="Dancing Script"/>
                <a:sym typeface="Dancing Script"/>
              </a:rPr>
              <a:t>you</a:t>
            </a:r>
            <a:endParaRPr/>
          </a:p>
        </p:txBody>
      </p:sp>
      <p:pic>
        <p:nvPicPr>
          <p:cNvPr id="241" name="Google Shape;241;p22"/>
          <p:cNvPicPr preferRelativeResize="0"/>
          <p:nvPr/>
        </p:nvPicPr>
        <p:blipFill>
          <a:blip r:embed="rId4">
            <a:alphaModFix/>
          </a:blip>
          <a:stretch>
            <a:fillRect/>
          </a:stretch>
        </p:blipFill>
        <p:spPr>
          <a:xfrm>
            <a:off x="0" y="0"/>
            <a:ext cx="7315199" cy="73151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 name="Shape 103"/>
        <p:cNvGrpSpPr/>
        <p:nvPr/>
      </p:nvGrpSpPr>
      <p:grpSpPr>
        <a:xfrm>
          <a:off x="0" y="0"/>
          <a:ext cx="0" cy="0"/>
          <a:chOff x="0" y="0"/>
          <a:chExt cx="0" cy="0"/>
        </a:xfrm>
      </p:grpSpPr>
      <p:pic>
        <p:nvPicPr>
          <p:cNvPr descr="Text&#10;&#10;Description automatically generated" id="104" name="Google Shape;104;p3"/>
          <p:cNvPicPr preferRelativeResize="0"/>
          <p:nvPr/>
        </p:nvPicPr>
        <p:blipFill rotWithShape="1">
          <a:blip r:embed="rId3">
            <a:alphaModFix/>
          </a:blip>
          <a:srcRect b="0" l="0" r="0" t="0"/>
          <a:stretch/>
        </p:blipFill>
        <p:spPr>
          <a:xfrm>
            <a:off x="0" y="0"/>
            <a:ext cx="7315200" cy="7315200"/>
          </a:xfrm>
          <a:prstGeom prst="rect">
            <a:avLst/>
          </a:prstGeom>
          <a:noFill/>
          <a:ln>
            <a:noFill/>
          </a:ln>
        </p:spPr>
      </p:pic>
      <p:pic>
        <p:nvPicPr>
          <p:cNvPr id="105" name="Google Shape;105;p3"/>
          <p:cNvPicPr preferRelativeResize="0"/>
          <p:nvPr/>
        </p:nvPicPr>
        <p:blipFill>
          <a:blip r:embed="rId4">
            <a:alphaModFix/>
          </a:blip>
          <a:stretch>
            <a:fillRect/>
          </a:stretch>
        </p:blipFill>
        <p:spPr>
          <a:xfrm>
            <a:off x="0" y="0"/>
            <a:ext cx="7315199" cy="73151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 name="Shape 110"/>
        <p:cNvGrpSpPr/>
        <p:nvPr/>
      </p:nvGrpSpPr>
      <p:grpSpPr>
        <a:xfrm>
          <a:off x="0" y="0"/>
          <a:ext cx="0" cy="0"/>
          <a:chOff x="0" y="0"/>
          <a:chExt cx="0" cy="0"/>
        </a:xfrm>
      </p:grpSpPr>
      <p:pic>
        <p:nvPicPr>
          <p:cNvPr descr="Text&#10;&#10;Description automatically generated" id="111" name="Google Shape;111;p4"/>
          <p:cNvPicPr preferRelativeResize="0"/>
          <p:nvPr/>
        </p:nvPicPr>
        <p:blipFill rotWithShape="1">
          <a:blip r:embed="rId3">
            <a:alphaModFix/>
          </a:blip>
          <a:srcRect b="0" l="0" r="0" t="0"/>
          <a:stretch/>
        </p:blipFill>
        <p:spPr>
          <a:xfrm>
            <a:off x="0" y="0"/>
            <a:ext cx="7315200" cy="7315200"/>
          </a:xfrm>
          <a:prstGeom prst="rect">
            <a:avLst/>
          </a:prstGeom>
          <a:noFill/>
          <a:ln>
            <a:noFill/>
          </a:ln>
        </p:spPr>
      </p:pic>
      <p:pic>
        <p:nvPicPr>
          <p:cNvPr id="112" name="Google Shape;112;p4"/>
          <p:cNvPicPr preferRelativeResize="0"/>
          <p:nvPr/>
        </p:nvPicPr>
        <p:blipFill>
          <a:blip r:embed="rId4">
            <a:alphaModFix/>
          </a:blip>
          <a:stretch>
            <a:fillRect/>
          </a:stretch>
        </p:blipFill>
        <p:spPr>
          <a:xfrm>
            <a:off x="0" y="0"/>
            <a:ext cx="7315199" cy="73151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7" name="Shape 117"/>
        <p:cNvGrpSpPr/>
        <p:nvPr/>
      </p:nvGrpSpPr>
      <p:grpSpPr>
        <a:xfrm>
          <a:off x="0" y="0"/>
          <a:ext cx="0" cy="0"/>
          <a:chOff x="0" y="0"/>
          <a:chExt cx="0" cy="0"/>
        </a:xfrm>
      </p:grpSpPr>
      <p:pic>
        <p:nvPicPr>
          <p:cNvPr id="118" name="Google Shape;118;p5"/>
          <p:cNvPicPr preferRelativeResize="0"/>
          <p:nvPr/>
        </p:nvPicPr>
        <p:blipFill>
          <a:blip r:embed="rId3">
            <a:alphaModFix/>
          </a:blip>
          <a:stretch>
            <a:fillRect/>
          </a:stretch>
        </p:blipFill>
        <p:spPr>
          <a:xfrm>
            <a:off x="851691" y="0"/>
            <a:ext cx="5611808" cy="7315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 name="Shape 122"/>
        <p:cNvGrpSpPr/>
        <p:nvPr/>
      </p:nvGrpSpPr>
      <p:grpSpPr>
        <a:xfrm>
          <a:off x="0" y="0"/>
          <a:ext cx="0" cy="0"/>
          <a:chOff x="0" y="0"/>
          <a:chExt cx="0" cy="0"/>
        </a:xfrm>
      </p:grpSpPr>
      <p:pic>
        <p:nvPicPr>
          <p:cNvPr descr="Text&#10;&#10;Description automatically generated" id="123" name="Google Shape;123;p6"/>
          <p:cNvPicPr preferRelativeResize="0"/>
          <p:nvPr/>
        </p:nvPicPr>
        <p:blipFill rotWithShape="1">
          <a:blip r:embed="rId3">
            <a:alphaModFix/>
          </a:blip>
          <a:srcRect b="0" l="0" r="0" t="0"/>
          <a:stretch/>
        </p:blipFill>
        <p:spPr>
          <a:xfrm>
            <a:off x="0" y="0"/>
            <a:ext cx="7315200" cy="7315200"/>
          </a:xfrm>
          <a:prstGeom prst="rect">
            <a:avLst/>
          </a:prstGeom>
          <a:noFill/>
          <a:ln>
            <a:noFill/>
          </a:ln>
        </p:spPr>
      </p:pic>
      <p:pic>
        <p:nvPicPr>
          <p:cNvPr id="124" name="Google Shape;124;p6"/>
          <p:cNvPicPr preferRelativeResize="0"/>
          <p:nvPr/>
        </p:nvPicPr>
        <p:blipFill>
          <a:blip r:embed="rId4">
            <a:alphaModFix/>
          </a:blip>
          <a:stretch>
            <a:fillRect/>
          </a:stretch>
        </p:blipFill>
        <p:spPr>
          <a:xfrm>
            <a:off x="0" y="0"/>
            <a:ext cx="7315199" cy="73151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descr="Diagram&#10;&#10;Description automatically generated with low confidence" id="130" name="Google Shape;130;p7"/>
          <p:cNvPicPr preferRelativeResize="0"/>
          <p:nvPr/>
        </p:nvPicPr>
        <p:blipFill rotWithShape="1">
          <a:blip r:embed="rId3">
            <a:alphaModFix/>
          </a:blip>
          <a:srcRect b="0" l="0" r="0" t="0"/>
          <a:stretch/>
        </p:blipFill>
        <p:spPr>
          <a:xfrm>
            <a:off x="0" y="0"/>
            <a:ext cx="7315200" cy="7315200"/>
          </a:xfrm>
          <a:prstGeom prst="rect">
            <a:avLst/>
          </a:prstGeom>
          <a:noFill/>
          <a:ln>
            <a:noFill/>
          </a:ln>
        </p:spPr>
      </p:pic>
      <p:pic>
        <p:nvPicPr>
          <p:cNvPr id="131" name="Google Shape;131;p7"/>
          <p:cNvPicPr preferRelativeResize="0"/>
          <p:nvPr/>
        </p:nvPicPr>
        <p:blipFill>
          <a:blip r:embed="rId4">
            <a:alphaModFix/>
          </a:blip>
          <a:stretch>
            <a:fillRect/>
          </a:stretch>
        </p:blipFill>
        <p:spPr>
          <a:xfrm>
            <a:off x="0" y="0"/>
            <a:ext cx="7315199" cy="73151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descr="Diagram&#10;&#10;Description automatically generated" id="137" name="Google Shape;137;p8"/>
          <p:cNvPicPr preferRelativeResize="0"/>
          <p:nvPr/>
        </p:nvPicPr>
        <p:blipFill rotWithShape="1">
          <a:blip r:embed="rId3">
            <a:alphaModFix/>
          </a:blip>
          <a:srcRect b="0" l="0" r="0" t="0"/>
          <a:stretch/>
        </p:blipFill>
        <p:spPr>
          <a:xfrm>
            <a:off x="0" y="0"/>
            <a:ext cx="7315200" cy="7315200"/>
          </a:xfrm>
          <a:prstGeom prst="rect">
            <a:avLst/>
          </a:prstGeom>
          <a:noFill/>
          <a:ln>
            <a:noFill/>
          </a:ln>
        </p:spPr>
      </p:pic>
      <p:pic>
        <p:nvPicPr>
          <p:cNvPr id="138" name="Google Shape;138;p8"/>
          <p:cNvPicPr preferRelativeResize="0"/>
          <p:nvPr/>
        </p:nvPicPr>
        <p:blipFill>
          <a:blip r:embed="rId4">
            <a:alphaModFix/>
          </a:blip>
          <a:stretch>
            <a:fillRect/>
          </a:stretch>
        </p:blipFill>
        <p:spPr>
          <a:xfrm>
            <a:off x="0" y="0"/>
            <a:ext cx="7315199" cy="73151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11e235a2277_0_15"/>
          <p:cNvSpPr txBox="1"/>
          <p:nvPr>
            <p:ph type="ctrTitle"/>
          </p:nvPr>
        </p:nvSpPr>
        <p:spPr>
          <a:xfrm>
            <a:off x="548640" y="1197187"/>
            <a:ext cx="6217800" cy="25467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t/>
            </a:r>
            <a:endParaRPr/>
          </a:p>
        </p:txBody>
      </p:sp>
      <p:sp>
        <p:nvSpPr>
          <p:cNvPr id="145" name="Google Shape;145;g11e235a2277_0_15"/>
          <p:cNvSpPr txBox="1"/>
          <p:nvPr>
            <p:ph idx="1" type="subTitle"/>
          </p:nvPr>
        </p:nvSpPr>
        <p:spPr>
          <a:xfrm>
            <a:off x="914400" y="3842174"/>
            <a:ext cx="5486400" cy="1766100"/>
          </a:xfrm>
          <a:prstGeom prst="rect">
            <a:avLst/>
          </a:prstGeom>
        </p:spPr>
        <p:txBody>
          <a:bodyPr anchorCtr="0" anchor="t" bIns="45700" lIns="91425" spcFirstLastPara="1" rIns="91425" wrap="square" tIns="45700">
            <a:normAutofit/>
          </a:bodyPr>
          <a:lstStyle/>
          <a:p>
            <a:pPr indent="0" lvl="0" marL="0" rtl="0" algn="ctr">
              <a:spcBef>
                <a:spcPts val="800"/>
              </a:spcBef>
              <a:spcAft>
                <a:spcPts val="0"/>
              </a:spcAft>
              <a:buNone/>
            </a:pPr>
            <a:r>
              <a:t/>
            </a:r>
            <a:endParaRPr/>
          </a:p>
        </p:txBody>
      </p:sp>
      <p:pic>
        <p:nvPicPr>
          <p:cNvPr id="146" name="Google Shape;146;g11e235a2277_0_15"/>
          <p:cNvPicPr preferRelativeResize="0"/>
          <p:nvPr/>
        </p:nvPicPr>
        <p:blipFill>
          <a:blip r:embed="rId3">
            <a:alphaModFix/>
          </a:blip>
          <a:stretch>
            <a:fillRect/>
          </a:stretch>
        </p:blipFill>
        <p:spPr>
          <a:xfrm>
            <a:off x="0" y="0"/>
            <a:ext cx="7315199" cy="73151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2022-02-22T22:12:01Z</dcterms:created>
  <dc:creator>Geena Soliz</dc:creator>
</cp:coreProperties>
</file>